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7"/>
  </p:notesMasterIdLst>
  <p:sldIdLst>
    <p:sldId id="256" r:id="rId6"/>
    <p:sldId id="387" r:id="rId7"/>
    <p:sldId id="416" r:id="rId8"/>
    <p:sldId id="420" r:id="rId9"/>
    <p:sldId id="372" r:id="rId10"/>
    <p:sldId id="423" r:id="rId11"/>
    <p:sldId id="422" r:id="rId12"/>
    <p:sldId id="437" r:id="rId13"/>
    <p:sldId id="408" r:id="rId14"/>
    <p:sldId id="386" r:id="rId15"/>
    <p:sldId id="327"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0. Tytuł i spis treści" id="{758C31FB-0E80-4C5D-9E49-1EB29352B4BA}">
          <p14:sldIdLst>
            <p14:sldId id="256"/>
            <p14:sldId id="387"/>
            <p14:sldId id="416"/>
            <p14:sldId id="420"/>
            <p14:sldId id="372"/>
            <p14:sldId id="423"/>
            <p14:sldId id="422"/>
            <p14:sldId id="437"/>
            <p14:sldId id="408"/>
            <p14:sldId id="386"/>
          </p14:sldIdLst>
        </p14:section>
        <p14:section name="1. Wprowadzenie" id="{9EBB657D-90F6-4B86-9E78-DC0BB3EC5725}">
          <p14:sldIdLst/>
        </p14:section>
        <p14:section name="2. Lista skrótów" id="{B763B145-3179-4DA3-872E-9EEB517FD701}">
          <p14:sldIdLst/>
        </p14:section>
        <p14:section name="3. Definicja projekt, program, portfolio" id="{4EBDAAE3-8655-41F4-84A3-B958A5E9C722}">
          <p14:sldIdLst/>
        </p14:section>
        <p14:section name="3.1 Kategorie projektów" id="{D2984256-7761-4A40-8928-4D813FEA2A7A}">
          <p14:sldIdLst/>
        </p14:section>
        <p14:section name="3.2 Struktura projektu" id="{3C3705E5-E58A-41C3-B2BE-7E5D0F6B69E2}">
          <p14:sldIdLst/>
        </p14:section>
        <p14:section name="4. Cykl życia projektu" id="{4CD6758D-A1A8-4003-8E37-3301D5B135E5}">
          <p14:sldIdLst/>
        </p14:section>
        <p14:section name="3.3 Role w projekcie" id="{E91DB964-6954-4BE0-8578-0F5745DBDFD9}">
          <p14:sldIdLst/>
        </p14:section>
        <p14:section name="4.3.2 Zarządzanie ryzykiem" id="{197FC63E-3D75-4533-953D-BFCBA2779B31}">
          <p14:sldIdLst/>
        </p14:section>
        <p14:section name="4.3.5 Zarządzanie zmianą" id="{44053BBA-37F7-40AC-8467-E851CB85FC71}">
          <p14:sldIdLst/>
        </p14:section>
        <p14:section name="5. Metodyki" id="{0013F56A-442F-4E44-8753-580AC2C692AC}">
          <p14:sldIdLst/>
        </p14:section>
        <p14:section name="6. Narzędzia" id="{F14C87DC-0295-4052-B580-E50DA962DF69}">
          <p14:sldIdLst/>
        </p14:section>
        <p14:section name="7. Zakończenie" id="{F8272050-4F44-465D-A22A-24D61A20EBCF}">
          <p14:sldIdLst>
            <p14:sldId id="327"/>
          </p14:sldIdLst>
        </p14:section>
      </p14:sectionLst>
    </p:ext>
    <p:ext uri="{EFAFB233-063F-42B5-8137-9DF3F51BA10A}">
      <p15:sldGuideLst xmlns:p15="http://schemas.microsoft.com/office/powerpoint/2012/main">
        <p15:guide id="1" orient="horz" pos="2160" userDrawn="1">
          <p15:clr>
            <a:srgbClr val="A4A3A4"/>
          </p15:clr>
        </p15:guide>
        <p15:guide id="2" pos="406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31E719-CB44-28AB-8AEA-8952AF38C4BA}" name="Weronika Nowak" initials="WN" userId="S::wmikurda@agh.edu.pl::a69d5296-8aac-4250-8850-8f80d3ce66e5" providerId="AD"/>
  <p188:author id="{FECC0630-21F4-FD01-E58F-957DA55943FF}" name="Weronika Zaręba" initials="WZ" userId="S::wzareba@agh.edu.pl::1d32c164-3657-4197-8532-5a5074dd9934" providerId="AD"/>
  <p188:author id="{558B4938-22B8-936B-67A4-763A865689DC}" name="Filip Skóra" initials="FS" userId="S::szerpa@agh.edu.pl::3cb979c0-efe5-4d67-a2fe-43d115c2c39b" providerId="AD"/>
  <p188:author id="{55F16F54-951D-05FC-AF48-C028BBBD2F97}" name="Martyna Ekiert-Radecka" initials="ME" userId="S::mekiert@agh.edu.pl::bfe208f7-a986-4082-8c82-00669eccd6ec" providerId="AD"/>
  <p188:author id="{B70A4D78-0071-FA24-3686-D1AA4F8A8EF2}" name="Jakub Śliwiński" initials="JŚ" userId="S::jsliwinski@agh.edu.pl::cd0fc68a-2593-451b-a449-63baefb4ddf0" providerId="AD"/>
  <p188:author id="{E2988492-2852-B20F-9032-2B3C77F4976F}" name="Julia Mioduszewska" initials="JM" userId="S::jmioduszewska@agh.edu.pl::1e309fd5-19f3-403f-8ce3-07fd6334fbc4" providerId="AD"/>
  <p188:author id="{2C3ADEC0-D3E5-F550-C096-9CCA862BC4DA}" name="Paulina Szeląg" initials="PS" userId="S::pszelag@agh.edu.pl::e2a14e30-33bc-4d8c-be91-07e77bb4bd3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A585"/>
    <a:srgbClr val="221C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5C49BB-9011-2641-2207-188C285C6AEA}" v="7" dt="2023-02-14T11:59:20.259"/>
    <p1510:client id="{1C169C70-6F24-4406-86C1-6E35217B6FD3}" v="160" dt="2023-02-14T09:45:08.972"/>
    <p1510:client id="{22F38471-B542-C1DB-7881-0E033B08FDE1}" v="41" dt="2022-12-20T14:15:43.035"/>
    <p1510:client id="{25EF19E5-FF5A-D2F2-F2E0-39B110A07095}" v="150" dt="2023-03-16T14:31:24.236"/>
    <p1510:client id="{3FC69BCD-2D61-B732-AD35-1229724C593D}" v="311" dt="2023-01-02T12:44:07.419"/>
    <p1510:client id="{54A4C058-343A-428A-8814-856216377576}" v="16" dt="2023-03-16T12:02:18.165"/>
    <p1510:client id="{5DAADD7F-0B8A-05E9-45A6-921020232E81}" v="47" dt="2023-01-10T15:08:00.627"/>
    <p1510:client id="{63AA6AAF-F2AF-498A-8A8B-4C520641D8D0}" v="4" dt="2022-12-09T15:42:12.395"/>
    <p1510:client id="{71BEAF1B-776F-AD25-E414-C7AD651BF0AC}" v="1262" dt="2022-12-20T14:20:15.182"/>
    <p1510:client id="{7352449F-3F73-D474-377B-F5FE13D309A2}" v="1313" dt="2022-12-30T12:18:42.252"/>
    <p1510:client id="{74DD0FC5-DFE1-4FA1-96A1-36EF54721DAB}" v="365" dt="2022-12-08T15:58:18.288"/>
    <p1510:client id="{8295BD25-2FD4-4A66-808D-FB5F4F38F068}" v="1" dt="2022-12-12T14:51:18.452"/>
    <p1510:client id="{84E97FC7-64A4-4A82-8844-684AB2E9A98D}" v="200" dt="2023-03-15T14:43:07.996"/>
    <p1510:client id="{984B35DF-5D37-4DB8-8631-C0AA4F264406}" v="11" dt="2023-02-02T10:37:17.777"/>
    <p1510:client id="{992676BC-EE94-E28D-2877-81E56E4C7839}" v="19" dt="2023-02-14T09:21:03.979"/>
    <p1510:client id="{AD46CCDF-E8BC-0C7C-9CC5-1BC002F9E509}" v="459" dt="2023-01-02T13:12:22.167"/>
    <p1510:client id="{B13D50BB-08DE-429A-95FD-3BC2E427906C}" v="12" dt="2022-12-09T12:19:13.031"/>
    <p1510:client id="{B566BF1F-2100-72C3-E8CF-3B077971F6F2}" v="2938" dt="2022-12-20T15:12:33.612"/>
    <p1510:client id="{B93BA9A8-3C03-4F74-AC85-FF8D514B8587}" v="104" dt="2023-03-16T08:42:17.994"/>
    <p1510:client id="{C484AAA1-D87B-E0B0-5047-561E5116D557}" v="147" dt="2022-12-22T09:34:02.524"/>
    <p1510:client id="{C72D133D-E17A-E118-F63A-3454E8D572C8}" v="1157" dt="2023-02-14T09:45:16.400"/>
    <p1510:client id="{CC5FF6BF-58F1-4408-AA02-88647121D1D4}" v="10" dt="2023-02-14T09:27:44.057"/>
    <p1510:client id="{CF03D169-BAB0-015E-9162-0BE50CD5C758}" v="1202" dt="2023-01-11T11:40:33.061"/>
    <p1510:client id="{E1DB2FCB-6AF3-F48E-ED54-C3E43B1B24C0}" v="4" dt="2022-12-15T14:29:56.700"/>
    <p1510:client id="{FF0BD1B6-6D97-5DC4-4FF5-8C44E889BD23}" v="1" dt="2022-12-15T14:34:17.132"/>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48"/>
      </p:cViewPr>
      <p:guideLst>
        <p:guide orient="horz" pos="2160"/>
        <p:guide pos="406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ina Szeląg" userId="S::pszelag@agh.edu.pl::e2a14e30-33bc-4d8c-be91-07e77bb4bd3a" providerId="AD" clId="Web-{1C169C70-6F24-4406-86C1-6E35217B6FD3}"/>
    <pc:docChg chg="modSld">
      <pc:chgData name="Paulina Szeląg" userId="S::pszelag@agh.edu.pl::e2a14e30-33bc-4d8c-be91-07e77bb4bd3a" providerId="AD" clId="Web-{1C169C70-6F24-4406-86C1-6E35217B6FD3}" dt="2023-02-14T09:45:07.659" v="247"/>
      <pc:docMkLst>
        <pc:docMk/>
      </pc:docMkLst>
      <pc:sldChg chg="addCm modNotes">
        <pc:chgData name="Paulina Szeląg" userId="S::pszelag@agh.edu.pl::e2a14e30-33bc-4d8c-be91-07e77bb4bd3a" providerId="AD" clId="Web-{1C169C70-6F24-4406-86C1-6E35217B6FD3}" dt="2023-02-14T09:45:07.659" v="247"/>
        <pc:sldMkLst>
          <pc:docMk/>
          <pc:sldMk cId="739021642" sldId="372"/>
        </pc:sldMkLst>
        <pc:extLst>
          <p:ext xmlns:p="http://schemas.openxmlformats.org/presentationml/2006/main" uri="{D6D511B9-2390-475A-947B-AFAB55BFBCF1}">
            <pc226:cmChg xmlns:pc226="http://schemas.microsoft.com/office/powerpoint/2022/06/main/command" chg="add">
              <pc226:chgData name="Paulina Szeląg" userId="S::pszelag@agh.edu.pl::e2a14e30-33bc-4d8c-be91-07e77bb4bd3a" providerId="AD" clId="Web-{1C169C70-6F24-4406-86C1-6E35217B6FD3}" dt="2023-02-14T09:44:05.422" v="213"/>
              <pc2:cmMkLst xmlns:pc2="http://schemas.microsoft.com/office/powerpoint/2019/9/main/command">
                <pc:docMk/>
                <pc:sldMk cId="739021642" sldId="372"/>
                <pc2:cmMk id="{FB6D92B1-A924-4BA7-9DE5-5B4A14696263}"/>
              </pc2:cmMkLst>
            </pc226:cmChg>
          </p:ext>
        </pc:extLst>
      </pc:sldChg>
      <pc:sldChg chg="modSp">
        <pc:chgData name="Paulina Szeląg" userId="S::pszelag@agh.edu.pl::e2a14e30-33bc-4d8c-be91-07e77bb4bd3a" providerId="AD" clId="Web-{1C169C70-6F24-4406-86C1-6E35217B6FD3}" dt="2023-02-14T09:35:38.339" v="153" actId="20577"/>
        <pc:sldMkLst>
          <pc:docMk/>
          <pc:sldMk cId="4216214102" sldId="422"/>
        </pc:sldMkLst>
        <pc:spChg chg="mod">
          <ac:chgData name="Paulina Szeląg" userId="S::pszelag@agh.edu.pl::e2a14e30-33bc-4d8c-be91-07e77bb4bd3a" providerId="AD" clId="Web-{1C169C70-6F24-4406-86C1-6E35217B6FD3}" dt="2023-02-14T09:35:38.339" v="153" actId="20577"/>
          <ac:spMkLst>
            <pc:docMk/>
            <pc:sldMk cId="4216214102" sldId="422"/>
            <ac:spMk id="4" creationId="{A73D96E0-4ABA-5156-500C-EAD0561E6C06}"/>
          </ac:spMkLst>
        </pc:spChg>
      </pc:sldChg>
      <pc:sldChg chg="modSp">
        <pc:chgData name="Paulina Szeląg" userId="S::pszelag@agh.edu.pl::e2a14e30-33bc-4d8c-be91-07e77bb4bd3a" providerId="AD" clId="Web-{1C169C70-6F24-4406-86C1-6E35217B6FD3}" dt="2023-02-14T09:35:15.510" v="127" actId="20577"/>
        <pc:sldMkLst>
          <pc:docMk/>
          <pc:sldMk cId="961136508" sldId="423"/>
        </pc:sldMkLst>
        <pc:spChg chg="mod">
          <ac:chgData name="Paulina Szeląg" userId="S::pszelag@agh.edu.pl::e2a14e30-33bc-4d8c-be91-07e77bb4bd3a" providerId="AD" clId="Web-{1C169C70-6F24-4406-86C1-6E35217B6FD3}" dt="2023-02-14T09:35:15.510" v="127" actId="20577"/>
          <ac:spMkLst>
            <pc:docMk/>
            <pc:sldMk cId="961136508" sldId="423"/>
            <ac:spMk id="4" creationId="{A73D96E0-4ABA-5156-500C-EAD0561E6C06}"/>
          </ac:spMkLst>
        </pc:spChg>
      </pc:sldChg>
      <pc:sldChg chg="modNotes">
        <pc:chgData name="Paulina Szeląg" userId="S::pszelag@agh.edu.pl::e2a14e30-33bc-4d8c-be91-07e77bb4bd3a" providerId="AD" clId="Web-{1C169C70-6F24-4406-86C1-6E35217B6FD3}" dt="2023-02-14T09:41:09.603" v="212"/>
        <pc:sldMkLst>
          <pc:docMk/>
          <pc:sldMk cId="3963262654" sldId="428"/>
        </pc:sldMkLst>
      </pc:sldChg>
    </pc:docChg>
  </pc:docChgLst>
  <pc:docChgLst>
    <pc:chgData name="Paulina Szeląg" userId="S::pszelag@agh.edu.pl::e2a14e30-33bc-4d8c-be91-07e77bb4bd3a" providerId="AD" clId="Web-{84E97FC7-64A4-4A82-8844-684AB2E9A98D}"/>
    <pc:docChg chg="addSld modSld modSection">
      <pc:chgData name="Paulina Szeląg" userId="S::pszelag@agh.edu.pl::e2a14e30-33bc-4d8c-be91-07e77bb4bd3a" providerId="AD" clId="Web-{84E97FC7-64A4-4A82-8844-684AB2E9A98D}" dt="2023-03-15T14:43:07.996" v="197" actId="20577"/>
      <pc:docMkLst>
        <pc:docMk/>
      </pc:docMkLst>
      <pc:sldChg chg="modSp add replId">
        <pc:chgData name="Paulina Szeląg" userId="S::pszelag@agh.edu.pl::e2a14e30-33bc-4d8c-be91-07e77bb4bd3a" providerId="AD" clId="Web-{84E97FC7-64A4-4A82-8844-684AB2E9A98D}" dt="2023-03-15T14:43:07.996" v="197" actId="20577"/>
        <pc:sldMkLst>
          <pc:docMk/>
          <pc:sldMk cId="151730974" sldId="437"/>
        </pc:sldMkLst>
        <pc:spChg chg="mod">
          <ac:chgData name="Paulina Szeląg" userId="S::pszelag@agh.edu.pl::e2a14e30-33bc-4d8c-be91-07e77bb4bd3a" providerId="AD" clId="Web-{84E97FC7-64A4-4A82-8844-684AB2E9A98D}" dt="2023-03-15T14:43:07.996" v="197" actId="20577"/>
          <ac:spMkLst>
            <pc:docMk/>
            <pc:sldMk cId="151730974" sldId="437"/>
            <ac:spMk id="4" creationId="{A73D96E0-4ABA-5156-500C-EAD0561E6C06}"/>
          </ac:spMkLst>
        </pc:spChg>
        <pc:spChg chg="mod">
          <ac:chgData name="Paulina Szeląg" userId="S::pszelag@agh.edu.pl::e2a14e30-33bc-4d8c-be91-07e77bb4bd3a" providerId="AD" clId="Web-{84E97FC7-64A4-4A82-8844-684AB2E9A98D}" dt="2023-03-15T14:38:59.491" v="42" actId="1076"/>
          <ac:spMkLst>
            <pc:docMk/>
            <pc:sldMk cId="151730974" sldId="437"/>
            <ac:spMk id="9" creationId="{52CBB5C8-2A0D-678D-7445-55D1D940EB8F}"/>
          </ac:spMkLst>
        </pc:spChg>
      </pc:sldChg>
    </pc:docChg>
  </pc:docChgLst>
  <pc:docChgLst>
    <pc:chgData name="Jakub Śliwiński" userId="S::jsliwinski@agh.edu.pl::cd0fc68a-2593-451b-a449-63baefb4ddf0" providerId="AD" clId="Web-{015C49BB-9011-2641-2207-188C285C6AEA}"/>
    <pc:docChg chg="mod">
      <pc:chgData name="Jakub Śliwiński" userId="S::jsliwinski@agh.edu.pl::cd0fc68a-2593-451b-a449-63baefb4ddf0" providerId="AD" clId="Web-{015C49BB-9011-2641-2207-188C285C6AEA}" dt="2023-02-14T11:59:20.259" v="6"/>
      <pc:docMkLst>
        <pc:docMk/>
      </pc:docMkLst>
      <pc:sldChg chg="addCm modCm">
        <pc:chgData name="Jakub Śliwiński" userId="S::jsliwinski@agh.edu.pl::cd0fc68a-2593-451b-a449-63baefb4ddf0" providerId="AD" clId="Web-{015C49BB-9011-2641-2207-188C285C6AEA}" dt="2023-02-14T11:52:08.979" v="3"/>
        <pc:sldMkLst>
          <pc:docMk/>
          <pc:sldMk cId="2367147409" sldId="417"/>
        </pc:sldMkLst>
        <pc:extLst>
          <p:ext xmlns:p="http://schemas.openxmlformats.org/presentationml/2006/main" uri="{D6D511B9-2390-475A-947B-AFAB55BFBCF1}">
            <pc226:cmChg xmlns:pc226="http://schemas.microsoft.com/office/powerpoint/2022/06/main/command" chg="add">
              <pc226:chgData name="Jakub Śliwiński" userId="S::jsliwinski@agh.edu.pl::cd0fc68a-2593-451b-a449-63baefb4ddf0" providerId="AD" clId="Web-{015C49BB-9011-2641-2207-188C285C6AEA}" dt="2023-02-14T11:48:59.660" v="1"/>
              <pc2:cmMkLst xmlns:pc2="http://schemas.microsoft.com/office/powerpoint/2019/9/main/command">
                <pc:docMk/>
                <pc:sldMk cId="2367147409" sldId="417"/>
                <pc2:cmMk id="{F2DF462E-DD16-4C73-A64D-C2BDDCDA1BF2}"/>
              </pc2:cmMkLst>
            </pc226:cmChg>
            <pc226:cmChg xmlns:pc226="http://schemas.microsoft.com/office/powerpoint/2022/06/main/command" chg="add">
              <pc226:chgData name="Jakub Śliwiński" userId="S::jsliwinski@agh.edu.pl::cd0fc68a-2593-451b-a449-63baefb4ddf0" providerId="AD" clId="Web-{015C49BB-9011-2641-2207-188C285C6AEA}" dt="2023-02-14T11:51:54.525" v="2"/>
              <pc2:cmMkLst xmlns:pc2="http://schemas.microsoft.com/office/powerpoint/2019/9/main/command">
                <pc:docMk/>
                <pc:sldMk cId="2367147409" sldId="417"/>
                <pc2:cmMk id="{98A69B92-2023-47D8-9700-B57CF66C7F34}"/>
              </pc2:cmMkLst>
            </pc226:cmChg>
            <pc226:cmChg xmlns:pc226="http://schemas.microsoft.com/office/powerpoint/2022/06/main/command" chg="">
              <pc226:chgData name="Jakub Śliwiński" userId="S::jsliwinski@agh.edu.pl::cd0fc68a-2593-451b-a449-63baefb4ddf0" providerId="AD" clId="Web-{015C49BB-9011-2641-2207-188C285C6AEA}" dt="2023-02-14T11:52:08.979" v="3"/>
              <pc2:cmMkLst xmlns:pc2="http://schemas.microsoft.com/office/powerpoint/2019/9/main/command">
                <pc:docMk/>
                <pc:sldMk cId="2367147409" sldId="417"/>
                <pc2:cmMk id="{44784AEE-2B84-41E0-ACA4-4F0C97019CF5}"/>
              </pc2:cmMkLst>
              <pc226:cmRplyChg chg="add">
                <pc226:chgData name="Jakub Śliwiński" userId="S::jsliwinski@agh.edu.pl::cd0fc68a-2593-451b-a449-63baefb4ddf0" providerId="AD" clId="Web-{015C49BB-9011-2641-2207-188C285C6AEA}" dt="2023-02-14T11:52:08.979" v="3"/>
                <pc2:cmRplyMkLst xmlns:pc2="http://schemas.microsoft.com/office/powerpoint/2019/9/main/command">
                  <pc:docMk/>
                  <pc:sldMk cId="2367147409" sldId="417"/>
                  <pc2:cmMk id="{44784AEE-2B84-41E0-ACA4-4F0C97019CF5}"/>
                  <pc2:cmRplyMk id="{BC9D479E-08AB-4029-A16D-ED3D4AE56C68}"/>
                </pc2:cmRplyMkLst>
              </pc226:cmRplyChg>
            </pc226:cmChg>
          </p:ext>
        </pc:extLst>
      </pc:sldChg>
      <pc:sldChg chg="addCm modCm">
        <pc:chgData name="Jakub Śliwiński" userId="S::jsliwinski@agh.edu.pl::cd0fc68a-2593-451b-a449-63baefb4ddf0" providerId="AD" clId="Web-{015C49BB-9011-2641-2207-188C285C6AEA}" dt="2023-02-14T11:59:20.259" v="6"/>
        <pc:sldMkLst>
          <pc:docMk/>
          <pc:sldMk cId="1767106203" sldId="419"/>
        </pc:sldMkLst>
        <pc:extLst>
          <p:ext xmlns:p="http://schemas.openxmlformats.org/presentationml/2006/main" uri="{D6D511B9-2390-475A-947B-AFAB55BFBCF1}">
            <pc226:cmChg xmlns:pc226="http://schemas.microsoft.com/office/powerpoint/2022/06/main/command" chg="add">
              <pc226:chgData name="Jakub Śliwiński" userId="S::jsliwinski@agh.edu.pl::cd0fc68a-2593-451b-a449-63baefb4ddf0" providerId="AD" clId="Web-{015C49BB-9011-2641-2207-188C285C6AEA}" dt="2023-02-14T11:58:55.852" v="5"/>
              <pc2:cmMkLst xmlns:pc2="http://schemas.microsoft.com/office/powerpoint/2019/9/main/command">
                <pc:docMk/>
                <pc:sldMk cId="1767106203" sldId="419"/>
                <pc2:cmMk id="{09DF311E-E2A8-4E64-A960-0210DBD2126D}"/>
              </pc2:cmMkLst>
            </pc226:cmChg>
            <pc226:cmChg xmlns:pc226="http://schemas.microsoft.com/office/powerpoint/2022/06/main/command" chg="">
              <pc226:chgData name="Jakub Śliwiński" userId="S::jsliwinski@agh.edu.pl::cd0fc68a-2593-451b-a449-63baefb4ddf0" providerId="AD" clId="Web-{015C49BB-9011-2641-2207-188C285C6AEA}" dt="2023-02-14T11:59:20.259" v="6"/>
              <pc2:cmMkLst xmlns:pc2="http://schemas.microsoft.com/office/powerpoint/2019/9/main/command">
                <pc:docMk/>
                <pc:sldMk cId="1767106203" sldId="419"/>
                <pc2:cmMk id="{A77FE1C5-7FE6-415E-8632-F3B9ED82CA55}"/>
              </pc2:cmMkLst>
              <pc226:cmRplyChg chg="add">
                <pc226:chgData name="Jakub Śliwiński" userId="S::jsliwinski@agh.edu.pl::cd0fc68a-2593-451b-a449-63baefb4ddf0" providerId="AD" clId="Web-{015C49BB-9011-2641-2207-188C285C6AEA}" dt="2023-02-14T11:59:20.259" v="6"/>
                <pc2:cmRplyMkLst xmlns:pc2="http://schemas.microsoft.com/office/powerpoint/2019/9/main/command">
                  <pc:docMk/>
                  <pc:sldMk cId="1767106203" sldId="419"/>
                  <pc2:cmMk id="{A77FE1C5-7FE6-415E-8632-F3B9ED82CA55}"/>
                  <pc2:cmRplyMk id="{87029E2F-68F1-4877-A596-0EE9FDF0E6D4}"/>
                </pc2:cmRplyMkLst>
              </pc226:cmRplyChg>
              <pc226:cmRplyChg chg="add">
                <pc226:chgData name="Jakub Śliwiński" userId="S::jsliwinski@agh.edu.pl::cd0fc68a-2593-451b-a449-63baefb4ddf0" providerId="AD" clId="Web-{015C49BB-9011-2641-2207-188C285C6AEA}" dt="2023-02-14T11:53:33.560" v="4"/>
                <pc2:cmRplyMkLst xmlns:pc2="http://schemas.microsoft.com/office/powerpoint/2019/9/main/command">
                  <pc:docMk/>
                  <pc:sldMk cId="1767106203" sldId="419"/>
                  <pc2:cmMk id="{A77FE1C5-7FE6-415E-8632-F3B9ED82CA55}"/>
                  <pc2:cmRplyMk id="{CABCBD8B-6A14-4B8C-836C-77CF47643363}"/>
                </pc2:cmRplyMkLst>
              </pc226:cmRplyChg>
            </pc226:cmChg>
          </p:ext>
        </pc:extLst>
      </pc:sldChg>
    </pc:docChg>
  </pc:docChgLst>
  <pc:docChgLst>
    <pc:chgData name="Paulina Szeląg" userId="S::pszelag@agh.edu.pl::e2a14e30-33bc-4d8c-be91-07e77bb4bd3a" providerId="AD" clId="Web-{3FC69BCD-2D61-B732-AD35-1229724C593D}"/>
    <pc:docChg chg="addSld modSld sldOrd modSection">
      <pc:chgData name="Paulina Szeląg" userId="S::pszelag@agh.edu.pl::e2a14e30-33bc-4d8c-be91-07e77bb4bd3a" providerId="AD" clId="Web-{3FC69BCD-2D61-B732-AD35-1229724C593D}" dt="2023-01-02T12:44:07.419" v="298" actId="1076"/>
      <pc:docMkLst>
        <pc:docMk/>
      </pc:docMkLst>
      <pc:sldChg chg="modSp">
        <pc:chgData name="Paulina Szeląg" userId="S::pszelag@agh.edu.pl::e2a14e30-33bc-4d8c-be91-07e77bb4bd3a" providerId="AD" clId="Web-{3FC69BCD-2D61-B732-AD35-1229724C593D}" dt="2023-01-02T12:44:07.419" v="298" actId="1076"/>
        <pc:sldMkLst>
          <pc:docMk/>
          <pc:sldMk cId="2470375558" sldId="384"/>
        </pc:sldMkLst>
        <pc:graphicFrameChg chg="mod modGraphic">
          <ac:chgData name="Paulina Szeląg" userId="S::pszelag@agh.edu.pl::e2a14e30-33bc-4d8c-be91-07e77bb4bd3a" providerId="AD" clId="Web-{3FC69BCD-2D61-B732-AD35-1229724C593D}" dt="2023-01-02T12:44:07.419" v="298" actId="1076"/>
          <ac:graphicFrameMkLst>
            <pc:docMk/>
            <pc:sldMk cId="2470375558" sldId="384"/>
            <ac:graphicFrameMk id="2" creationId="{14C2CEEF-640E-8C30-698E-65EEC7D54F80}"/>
          </ac:graphicFrameMkLst>
        </pc:graphicFrameChg>
      </pc:sldChg>
      <pc:sldChg chg="modSp">
        <pc:chgData name="Paulina Szeląg" userId="S::pszelag@agh.edu.pl::e2a14e30-33bc-4d8c-be91-07e77bb4bd3a" providerId="AD" clId="Web-{3FC69BCD-2D61-B732-AD35-1229724C593D}" dt="2023-01-02T11:36:18.527" v="209" actId="1076"/>
        <pc:sldMkLst>
          <pc:docMk/>
          <pc:sldMk cId="3601818741" sldId="424"/>
        </pc:sldMkLst>
        <pc:spChg chg="mod">
          <ac:chgData name="Paulina Szeląg" userId="S::pszelag@agh.edu.pl::e2a14e30-33bc-4d8c-be91-07e77bb4bd3a" providerId="AD" clId="Web-{3FC69BCD-2D61-B732-AD35-1229724C593D}" dt="2023-01-02T11:35:48.369" v="206" actId="20577"/>
          <ac:spMkLst>
            <pc:docMk/>
            <pc:sldMk cId="3601818741" sldId="424"/>
            <ac:spMk id="4" creationId="{A73D96E0-4ABA-5156-500C-EAD0561E6C06}"/>
          </ac:spMkLst>
        </pc:spChg>
        <pc:spChg chg="mod">
          <ac:chgData name="Paulina Szeląg" userId="S::pszelag@agh.edu.pl::e2a14e30-33bc-4d8c-be91-07e77bb4bd3a" providerId="AD" clId="Web-{3FC69BCD-2D61-B732-AD35-1229724C593D}" dt="2023-01-02T11:36:18.527" v="209" actId="1076"/>
          <ac:spMkLst>
            <pc:docMk/>
            <pc:sldMk cId="3601818741" sldId="424"/>
            <ac:spMk id="9" creationId="{52CBB5C8-2A0D-678D-7445-55D1D940EB8F}"/>
          </ac:spMkLst>
        </pc:spChg>
      </pc:sldChg>
      <pc:sldChg chg="modSp add ord replId">
        <pc:chgData name="Paulina Szeląg" userId="S::pszelag@agh.edu.pl::e2a14e30-33bc-4d8c-be91-07e77bb4bd3a" providerId="AD" clId="Web-{3FC69BCD-2D61-B732-AD35-1229724C593D}" dt="2023-01-02T11:37:15.921" v="215" actId="1076"/>
        <pc:sldMkLst>
          <pc:docMk/>
          <pc:sldMk cId="2993779310" sldId="425"/>
        </pc:sldMkLst>
        <pc:spChg chg="mod">
          <ac:chgData name="Paulina Szeląg" userId="S::pszelag@agh.edu.pl::e2a14e30-33bc-4d8c-be91-07e77bb4bd3a" providerId="AD" clId="Web-{3FC69BCD-2D61-B732-AD35-1229724C593D}" dt="2023-01-02T11:35:36.837" v="203" actId="20577"/>
          <ac:spMkLst>
            <pc:docMk/>
            <pc:sldMk cId="2993779310" sldId="425"/>
            <ac:spMk id="4" creationId="{A73D96E0-4ABA-5156-500C-EAD0561E6C06}"/>
          </ac:spMkLst>
        </pc:spChg>
        <pc:spChg chg="mod">
          <ac:chgData name="Paulina Szeląg" userId="S::pszelag@agh.edu.pl::e2a14e30-33bc-4d8c-be91-07e77bb4bd3a" providerId="AD" clId="Web-{3FC69BCD-2D61-B732-AD35-1229724C593D}" dt="2023-01-02T11:37:15.921" v="215" actId="1076"/>
          <ac:spMkLst>
            <pc:docMk/>
            <pc:sldMk cId="2993779310" sldId="425"/>
            <ac:spMk id="9" creationId="{52CBB5C8-2A0D-678D-7445-55D1D940EB8F}"/>
          </ac:spMkLst>
        </pc:spChg>
      </pc:sldChg>
      <pc:sldChg chg="modSp add replId">
        <pc:chgData name="Paulina Szeląg" userId="S::pszelag@agh.edu.pl::e2a14e30-33bc-4d8c-be91-07e77bb4bd3a" providerId="AD" clId="Web-{3FC69BCD-2D61-B732-AD35-1229724C593D}" dt="2023-01-02T11:36:41.872" v="211" actId="1076"/>
        <pc:sldMkLst>
          <pc:docMk/>
          <pc:sldMk cId="2774663316" sldId="426"/>
        </pc:sldMkLst>
        <pc:spChg chg="mod">
          <ac:chgData name="Paulina Szeląg" userId="S::pszelag@agh.edu.pl::e2a14e30-33bc-4d8c-be91-07e77bb4bd3a" providerId="AD" clId="Web-{3FC69BCD-2D61-B732-AD35-1229724C593D}" dt="2023-01-02T11:35:43.838" v="204" actId="20577"/>
          <ac:spMkLst>
            <pc:docMk/>
            <pc:sldMk cId="2774663316" sldId="426"/>
            <ac:spMk id="4" creationId="{A73D96E0-4ABA-5156-500C-EAD0561E6C06}"/>
          </ac:spMkLst>
        </pc:spChg>
        <pc:spChg chg="mod">
          <ac:chgData name="Paulina Szeląg" userId="S::pszelag@agh.edu.pl::e2a14e30-33bc-4d8c-be91-07e77bb4bd3a" providerId="AD" clId="Web-{3FC69BCD-2D61-B732-AD35-1229724C593D}" dt="2023-01-02T11:36:41.872" v="211" actId="1076"/>
          <ac:spMkLst>
            <pc:docMk/>
            <pc:sldMk cId="2774663316" sldId="426"/>
            <ac:spMk id="9" creationId="{52CBB5C8-2A0D-678D-7445-55D1D940EB8F}"/>
          </ac:spMkLst>
        </pc:spChg>
      </pc:sldChg>
      <pc:sldChg chg="modSp add replId">
        <pc:chgData name="Paulina Szeląg" userId="S::pszelag@agh.edu.pl::e2a14e30-33bc-4d8c-be91-07e77bb4bd3a" providerId="AD" clId="Web-{3FC69BCD-2D61-B732-AD35-1229724C593D}" dt="2023-01-02T11:40:55.059" v="296" actId="20577"/>
        <pc:sldMkLst>
          <pc:docMk/>
          <pc:sldMk cId="3989419955" sldId="427"/>
        </pc:sldMkLst>
        <pc:spChg chg="mod">
          <ac:chgData name="Paulina Szeląg" userId="S::pszelag@agh.edu.pl::e2a14e30-33bc-4d8c-be91-07e77bb4bd3a" providerId="AD" clId="Web-{3FC69BCD-2D61-B732-AD35-1229724C593D}" dt="2023-01-02T11:40:55.059" v="296" actId="20577"/>
          <ac:spMkLst>
            <pc:docMk/>
            <pc:sldMk cId="3989419955" sldId="427"/>
            <ac:spMk id="4" creationId="{A73D96E0-4ABA-5156-500C-EAD0561E6C06}"/>
          </ac:spMkLst>
        </pc:spChg>
        <pc:spChg chg="mod">
          <ac:chgData name="Paulina Szeląg" userId="S::pszelag@agh.edu.pl::e2a14e30-33bc-4d8c-be91-07e77bb4bd3a" providerId="AD" clId="Web-{3FC69BCD-2D61-B732-AD35-1229724C593D}" dt="2022-12-30T14:43:34.893" v="131" actId="1076"/>
          <ac:spMkLst>
            <pc:docMk/>
            <pc:sldMk cId="3989419955" sldId="427"/>
            <ac:spMk id="9" creationId="{52CBB5C8-2A0D-678D-7445-55D1D940EB8F}"/>
          </ac:spMkLst>
        </pc:spChg>
      </pc:sldChg>
      <pc:sldChg chg="modSp add replId">
        <pc:chgData name="Paulina Szeląg" userId="S::pszelag@agh.edu.pl::e2a14e30-33bc-4d8c-be91-07e77bb4bd3a" providerId="AD" clId="Web-{3FC69BCD-2D61-B732-AD35-1229724C593D}" dt="2023-01-02T11:37:53.611" v="217" actId="20577"/>
        <pc:sldMkLst>
          <pc:docMk/>
          <pc:sldMk cId="3963262654" sldId="428"/>
        </pc:sldMkLst>
        <pc:spChg chg="mod">
          <ac:chgData name="Paulina Szeląg" userId="S::pszelag@agh.edu.pl::e2a14e30-33bc-4d8c-be91-07e77bb4bd3a" providerId="AD" clId="Web-{3FC69BCD-2D61-B732-AD35-1229724C593D}" dt="2023-01-02T11:37:53.611" v="217" actId="20577"/>
          <ac:spMkLst>
            <pc:docMk/>
            <pc:sldMk cId="3963262654" sldId="428"/>
            <ac:spMk id="4" creationId="{A73D96E0-4ABA-5156-500C-EAD0561E6C06}"/>
          </ac:spMkLst>
        </pc:spChg>
        <pc:spChg chg="mod">
          <ac:chgData name="Paulina Szeląg" userId="S::pszelag@agh.edu.pl::e2a14e30-33bc-4d8c-be91-07e77bb4bd3a" providerId="AD" clId="Web-{3FC69BCD-2D61-B732-AD35-1229724C593D}" dt="2022-12-30T14:45:22.631" v="139" actId="20577"/>
          <ac:spMkLst>
            <pc:docMk/>
            <pc:sldMk cId="3963262654" sldId="428"/>
            <ac:spMk id="9" creationId="{52CBB5C8-2A0D-678D-7445-55D1D940EB8F}"/>
          </ac:spMkLst>
        </pc:spChg>
      </pc:sldChg>
    </pc:docChg>
  </pc:docChgLst>
  <pc:docChgLst>
    <pc:chgData name="Paulina Szeląg" userId="S::pszelag@agh.edu.pl::e2a14e30-33bc-4d8c-be91-07e77bb4bd3a" providerId="AD" clId="Web-{DED32DF5-3EB8-4AC8-A113-455B7E8A7753}"/>
    <pc:docChg chg="modSld">
      <pc:chgData name="Paulina Szeląg" userId="S::pszelag@agh.edu.pl::e2a14e30-33bc-4d8c-be91-07e77bb4bd3a" providerId="AD" clId="Web-{DED32DF5-3EB8-4AC8-A113-455B7E8A7753}" dt="2022-12-08T15:37:37.712" v="25"/>
      <pc:docMkLst>
        <pc:docMk/>
      </pc:docMkLst>
      <pc:sldChg chg="modSp">
        <pc:chgData name="Paulina Szeląg" userId="S::pszelag@agh.edu.pl::e2a14e30-33bc-4d8c-be91-07e77bb4bd3a" providerId="AD" clId="Web-{DED32DF5-3EB8-4AC8-A113-455B7E8A7753}" dt="2022-12-08T15:37:37.712" v="25"/>
        <pc:sldMkLst>
          <pc:docMk/>
          <pc:sldMk cId="3344419709" sldId="388"/>
        </pc:sldMkLst>
        <pc:graphicFrameChg chg="mod modGraphic">
          <ac:chgData name="Paulina Szeląg" userId="S::pszelag@agh.edu.pl::e2a14e30-33bc-4d8c-be91-07e77bb4bd3a" providerId="AD" clId="Web-{DED32DF5-3EB8-4AC8-A113-455B7E8A7753}" dt="2022-12-08T15:37:37.712" v="25"/>
          <ac:graphicFrameMkLst>
            <pc:docMk/>
            <pc:sldMk cId="3344419709" sldId="388"/>
            <ac:graphicFrameMk id="4" creationId="{A9D962DA-3C9A-49AA-51F3-2FC513FECCD3}"/>
          </ac:graphicFrameMkLst>
        </pc:graphicFrameChg>
      </pc:sldChg>
    </pc:docChg>
  </pc:docChgLst>
  <pc:docChgLst>
    <pc:chgData name="Paulina Szeląg" userId="S::pszelag@agh.edu.pl::e2a14e30-33bc-4d8c-be91-07e77bb4bd3a" providerId="AD" clId="Web-{25EF19E5-FF5A-D2F2-F2E0-39B110A07095}"/>
    <pc:docChg chg="addSld delSld modSld sldOrd modSection">
      <pc:chgData name="Paulina Szeląg" userId="S::pszelag@agh.edu.pl::e2a14e30-33bc-4d8c-be91-07e77bb4bd3a" providerId="AD" clId="Web-{25EF19E5-FF5A-D2F2-F2E0-39B110A07095}" dt="2023-03-16T14:31:23.861" v="147" actId="20577"/>
      <pc:docMkLst>
        <pc:docMk/>
      </pc:docMkLst>
      <pc:sldChg chg="del">
        <pc:chgData name="Paulina Szeląg" userId="S::pszelag@agh.edu.pl::e2a14e30-33bc-4d8c-be91-07e77bb4bd3a" providerId="AD" clId="Web-{25EF19E5-FF5A-D2F2-F2E0-39B110A07095}" dt="2023-03-16T09:50:48.171" v="107"/>
        <pc:sldMkLst>
          <pc:docMk/>
          <pc:sldMk cId="3217434437" sldId="258"/>
        </pc:sldMkLst>
      </pc:sldChg>
      <pc:sldChg chg="del">
        <pc:chgData name="Paulina Szeląg" userId="S::pszelag@agh.edu.pl::e2a14e30-33bc-4d8c-be91-07e77bb4bd3a" providerId="AD" clId="Web-{25EF19E5-FF5A-D2F2-F2E0-39B110A07095}" dt="2023-03-16T09:50:48.952" v="108"/>
        <pc:sldMkLst>
          <pc:docMk/>
          <pc:sldMk cId="2795673308" sldId="287"/>
        </pc:sldMkLst>
      </pc:sldChg>
      <pc:sldChg chg="del">
        <pc:chgData name="Paulina Szeląg" userId="S::pszelag@agh.edu.pl::e2a14e30-33bc-4d8c-be91-07e77bb4bd3a" providerId="AD" clId="Web-{25EF19E5-FF5A-D2F2-F2E0-39B110A07095}" dt="2023-03-16T09:50:49.436" v="109"/>
        <pc:sldMkLst>
          <pc:docMk/>
          <pc:sldMk cId="3464947448" sldId="290"/>
        </pc:sldMkLst>
      </pc:sldChg>
      <pc:sldChg chg="del">
        <pc:chgData name="Paulina Szeląg" userId="S::pszelag@agh.edu.pl::e2a14e30-33bc-4d8c-be91-07e77bb4bd3a" providerId="AD" clId="Web-{25EF19E5-FF5A-D2F2-F2E0-39B110A07095}" dt="2023-03-16T09:50:49.749" v="110"/>
        <pc:sldMkLst>
          <pc:docMk/>
          <pc:sldMk cId="1775376868" sldId="293"/>
        </pc:sldMkLst>
      </pc:sldChg>
      <pc:sldChg chg="del">
        <pc:chgData name="Paulina Szeląg" userId="S::pszelag@agh.edu.pl::e2a14e30-33bc-4d8c-be91-07e77bb4bd3a" providerId="AD" clId="Web-{25EF19E5-FF5A-D2F2-F2E0-39B110A07095}" dt="2023-03-16T09:50:51.218" v="112"/>
        <pc:sldMkLst>
          <pc:docMk/>
          <pc:sldMk cId="23926195" sldId="294"/>
        </pc:sldMkLst>
      </pc:sldChg>
      <pc:sldChg chg="del">
        <pc:chgData name="Paulina Szeląg" userId="S::pszelag@agh.edu.pl::e2a14e30-33bc-4d8c-be91-07e77bb4bd3a" providerId="AD" clId="Web-{25EF19E5-FF5A-D2F2-F2E0-39B110A07095}" dt="2023-03-16T09:50:50.343" v="111"/>
        <pc:sldMkLst>
          <pc:docMk/>
          <pc:sldMk cId="1855678310" sldId="295"/>
        </pc:sldMkLst>
      </pc:sldChg>
      <pc:sldChg chg="del">
        <pc:chgData name="Paulina Szeląg" userId="S::pszelag@agh.edu.pl::e2a14e30-33bc-4d8c-be91-07e77bb4bd3a" providerId="AD" clId="Web-{25EF19E5-FF5A-D2F2-F2E0-39B110A07095}" dt="2023-03-16T09:50:51.624" v="113"/>
        <pc:sldMkLst>
          <pc:docMk/>
          <pc:sldMk cId="1862037509" sldId="296"/>
        </pc:sldMkLst>
      </pc:sldChg>
      <pc:sldChg chg="del">
        <pc:chgData name="Paulina Szeląg" userId="S::pszelag@agh.edu.pl::e2a14e30-33bc-4d8c-be91-07e77bb4bd3a" providerId="AD" clId="Web-{25EF19E5-FF5A-D2F2-F2E0-39B110A07095}" dt="2023-03-16T09:50:52.186" v="114"/>
        <pc:sldMkLst>
          <pc:docMk/>
          <pc:sldMk cId="3458088479" sldId="320"/>
        </pc:sldMkLst>
      </pc:sldChg>
      <pc:sldChg chg="del">
        <pc:chgData name="Paulina Szeląg" userId="S::pszelag@agh.edu.pl::e2a14e30-33bc-4d8c-be91-07e77bb4bd3a" providerId="AD" clId="Web-{25EF19E5-FF5A-D2F2-F2E0-39B110A07095}" dt="2023-03-16T09:50:52.483" v="115"/>
        <pc:sldMkLst>
          <pc:docMk/>
          <pc:sldMk cId="75924666" sldId="324"/>
        </pc:sldMkLst>
      </pc:sldChg>
      <pc:sldChg chg="del">
        <pc:chgData name="Paulina Szeląg" userId="S::pszelag@agh.edu.pl::e2a14e30-33bc-4d8c-be91-07e77bb4bd3a" providerId="AD" clId="Web-{25EF19E5-FF5A-D2F2-F2E0-39B110A07095}" dt="2023-03-16T09:50:46.233" v="106"/>
        <pc:sldMkLst>
          <pc:docMk/>
          <pc:sldMk cId="1976549441" sldId="325"/>
        </pc:sldMkLst>
      </pc:sldChg>
      <pc:sldChg chg="del">
        <pc:chgData name="Paulina Szeląg" userId="S::pszelag@agh.edu.pl::e2a14e30-33bc-4d8c-be91-07e77bb4bd3a" providerId="AD" clId="Web-{25EF19E5-FF5A-D2F2-F2E0-39B110A07095}" dt="2023-03-16T09:50:53.843" v="116"/>
        <pc:sldMkLst>
          <pc:docMk/>
          <pc:sldMk cId="1513360483" sldId="326"/>
        </pc:sldMkLst>
      </pc:sldChg>
      <pc:sldChg chg="addSp delSp modSp ord modCm">
        <pc:chgData name="Paulina Szeląg" userId="S::pszelag@agh.edu.pl::e2a14e30-33bc-4d8c-be91-07e77bb4bd3a" providerId="AD" clId="Web-{25EF19E5-FF5A-D2F2-F2E0-39B110A07095}" dt="2023-03-16T09:23:51.600" v="80"/>
        <pc:sldMkLst>
          <pc:docMk/>
          <pc:sldMk cId="739021642" sldId="372"/>
        </pc:sldMkLst>
        <pc:spChg chg="mod">
          <ac:chgData name="Paulina Szeląg" userId="S::pszelag@agh.edu.pl::e2a14e30-33bc-4d8c-be91-07e77bb4bd3a" providerId="AD" clId="Web-{25EF19E5-FF5A-D2F2-F2E0-39B110A07095}" dt="2023-03-16T09:10:06.532" v="7" actId="1076"/>
          <ac:spMkLst>
            <pc:docMk/>
            <pc:sldMk cId="739021642" sldId="372"/>
            <ac:spMk id="9" creationId="{52CBB5C8-2A0D-678D-7445-55D1D940EB8F}"/>
          </ac:spMkLst>
        </pc:spChg>
        <pc:picChg chg="del">
          <ac:chgData name="Paulina Szeląg" userId="S::pszelag@agh.edu.pl::e2a14e30-33bc-4d8c-be91-07e77bb4bd3a" providerId="AD" clId="Web-{25EF19E5-FF5A-D2F2-F2E0-39B110A07095}" dt="2023-03-16T09:09:47.485" v="0"/>
          <ac:picMkLst>
            <pc:docMk/>
            <pc:sldMk cId="739021642" sldId="372"/>
            <ac:picMk id="2" creationId="{07AAB99B-1941-BCB1-0C12-DED649667C44}"/>
          </ac:picMkLst>
        </pc:picChg>
        <pc:picChg chg="add del mod">
          <ac:chgData name="Paulina Szeląg" userId="S::pszelag@agh.edu.pl::e2a14e30-33bc-4d8c-be91-07e77bb4bd3a" providerId="AD" clId="Web-{25EF19E5-FF5A-D2F2-F2E0-39B110A07095}" dt="2023-03-16T09:13:52.647" v="10"/>
          <ac:picMkLst>
            <pc:docMk/>
            <pc:sldMk cId="739021642" sldId="372"/>
            <ac:picMk id="3" creationId="{14C122B4-76A0-F087-E6E0-E11581281D65}"/>
          </ac:picMkLst>
        </pc:picChg>
        <pc:picChg chg="add mod">
          <ac:chgData name="Paulina Szeląg" userId="S::pszelag@agh.edu.pl::e2a14e30-33bc-4d8c-be91-07e77bb4bd3a" providerId="AD" clId="Web-{25EF19E5-FF5A-D2F2-F2E0-39B110A07095}" dt="2023-03-16T09:14:11.898" v="15" actId="1076"/>
          <ac:picMkLst>
            <pc:docMk/>
            <pc:sldMk cId="739021642" sldId="372"/>
            <ac:picMk id="4" creationId="{FEDAA520-E8C5-EBCC-B703-66F75D9350B8}"/>
          </ac:picMkLst>
        </pc:picChg>
        <pc:extLst>
          <p:ext xmlns:p="http://schemas.openxmlformats.org/presentationml/2006/main" uri="{D6D511B9-2390-475A-947B-AFAB55BFBCF1}">
            <pc226:cmChg xmlns:pc226="http://schemas.microsoft.com/office/powerpoint/2022/06/main/command" chg="mod">
              <pc226:chgData name="Paulina Szeląg" userId="S::pszelag@agh.edu.pl::e2a14e30-33bc-4d8c-be91-07e77bb4bd3a" providerId="AD" clId="Web-{25EF19E5-FF5A-D2F2-F2E0-39B110A07095}" dt="2023-03-16T09:09:56.220" v="2"/>
              <pc2:cmMkLst xmlns:pc2="http://schemas.microsoft.com/office/powerpoint/2019/9/main/command">
                <pc:docMk/>
                <pc:sldMk cId="739021642" sldId="372"/>
                <pc2:cmMk id="{FB6D92B1-A924-4BA7-9DE5-5B4A14696263}"/>
              </pc2:cmMkLst>
            </pc226:cmChg>
          </p:ext>
        </pc:extLst>
      </pc:sldChg>
      <pc:sldChg chg="modSp">
        <pc:chgData name="Paulina Szeląg" userId="S::pszelag@agh.edu.pl::e2a14e30-33bc-4d8c-be91-07e77bb4bd3a" providerId="AD" clId="Web-{25EF19E5-FF5A-D2F2-F2E0-39B110A07095}" dt="2023-03-16T14:31:23.861" v="147" actId="20577"/>
        <pc:sldMkLst>
          <pc:docMk/>
          <pc:sldMk cId="2189602594" sldId="387"/>
        </pc:sldMkLst>
        <pc:spChg chg="mod">
          <ac:chgData name="Paulina Szeląg" userId="S::pszelag@agh.edu.pl::e2a14e30-33bc-4d8c-be91-07e77bb4bd3a" providerId="AD" clId="Web-{25EF19E5-FF5A-D2F2-F2E0-39B110A07095}" dt="2023-03-16T14:31:23.861" v="147" actId="20577"/>
          <ac:spMkLst>
            <pc:docMk/>
            <pc:sldMk cId="2189602594" sldId="387"/>
            <ac:spMk id="3" creationId="{892D32F1-ABC6-5E79-AFA6-075FF5D63772}"/>
          </ac:spMkLst>
        </pc:spChg>
      </pc:sldChg>
      <pc:sldChg chg="del">
        <pc:chgData name="Paulina Szeląg" userId="S::pszelag@agh.edu.pl::e2a14e30-33bc-4d8c-be91-07e77bb4bd3a" providerId="AD" clId="Web-{25EF19E5-FF5A-D2F2-F2E0-39B110A07095}" dt="2023-03-16T09:50:38.467" v="105"/>
        <pc:sldMkLst>
          <pc:docMk/>
          <pc:sldMk cId="940231108" sldId="398"/>
        </pc:sldMkLst>
      </pc:sldChg>
      <pc:sldChg chg="del">
        <pc:chgData name="Paulina Szeląg" userId="S::pszelag@agh.edu.pl::e2a14e30-33bc-4d8c-be91-07e77bb4bd3a" providerId="AD" clId="Web-{25EF19E5-FF5A-D2F2-F2E0-39B110A07095}" dt="2023-03-16T09:26:01.712" v="81"/>
        <pc:sldMkLst>
          <pc:docMk/>
          <pc:sldMk cId="325820369" sldId="406"/>
        </pc:sldMkLst>
      </pc:sldChg>
      <pc:sldChg chg="modSp">
        <pc:chgData name="Paulina Szeląg" userId="S::pszelag@agh.edu.pl::e2a14e30-33bc-4d8c-be91-07e77bb4bd3a" providerId="AD" clId="Web-{25EF19E5-FF5A-D2F2-F2E0-39B110A07095}" dt="2023-03-16T09:26:31.463" v="98" actId="20577"/>
        <pc:sldMkLst>
          <pc:docMk/>
          <pc:sldMk cId="1237899440" sldId="408"/>
        </pc:sldMkLst>
        <pc:spChg chg="mod">
          <ac:chgData name="Paulina Szeląg" userId="S::pszelag@agh.edu.pl::e2a14e30-33bc-4d8c-be91-07e77bb4bd3a" providerId="AD" clId="Web-{25EF19E5-FF5A-D2F2-F2E0-39B110A07095}" dt="2023-03-16T09:26:31.463" v="98" actId="20577"/>
          <ac:spMkLst>
            <pc:docMk/>
            <pc:sldMk cId="1237899440" sldId="408"/>
            <ac:spMk id="3" creationId="{78C93C4C-114D-DE2C-C731-FBE09EAF9A60}"/>
          </ac:spMkLst>
        </pc:spChg>
      </pc:sldChg>
      <pc:sldChg chg="modSp">
        <pc:chgData name="Paulina Szeląg" userId="S::pszelag@agh.edu.pl::e2a14e30-33bc-4d8c-be91-07e77bb4bd3a" providerId="AD" clId="Web-{25EF19E5-FF5A-D2F2-F2E0-39B110A07095}" dt="2023-03-16T12:09:23.752" v="122" actId="20577"/>
        <pc:sldMkLst>
          <pc:docMk/>
          <pc:sldMk cId="3844450126" sldId="416"/>
        </pc:sldMkLst>
        <pc:spChg chg="mod">
          <ac:chgData name="Paulina Szeląg" userId="S::pszelag@agh.edu.pl::e2a14e30-33bc-4d8c-be91-07e77bb4bd3a" providerId="AD" clId="Web-{25EF19E5-FF5A-D2F2-F2E0-39B110A07095}" dt="2023-03-16T12:09:23.752" v="122" actId="20577"/>
          <ac:spMkLst>
            <pc:docMk/>
            <pc:sldMk cId="3844450126" sldId="416"/>
            <ac:spMk id="3" creationId="{892D32F1-ABC6-5E79-AFA6-075FF5D63772}"/>
          </ac:spMkLst>
        </pc:spChg>
      </pc:sldChg>
      <pc:sldChg chg="modSp del modCm">
        <pc:chgData name="Paulina Szeląg" userId="S::pszelag@agh.edu.pl::e2a14e30-33bc-4d8c-be91-07e77bb4bd3a" providerId="AD" clId="Web-{25EF19E5-FF5A-D2F2-F2E0-39B110A07095}" dt="2023-03-16T09:21:05.861" v="28"/>
        <pc:sldMkLst>
          <pc:docMk/>
          <pc:sldMk cId="2367147409" sldId="417"/>
        </pc:sldMkLst>
        <pc:spChg chg="mod">
          <ac:chgData name="Paulina Szeląg" userId="S::pszelag@agh.edu.pl::e2a14e30-33bc-4d8c-be91-07e77bb4bd3a" providerId="AD" clId="Web-{25EF19E5-FF5A-D2F2-F2E0-39B110A07095}" dt="2023-03-16T09:20:53.892" v="26" actId="20577"/>
          <ac:spMkLst>
            <pc:docMk/>
            <pc:sldMk cId="2367147409" sldId="417"/>
            <ac:spMk id="3" creationId="{892D32F1-ABC6-5E79-AFA6-075FF5D63772}"/>
          </ac:spMkLst>
        </pc:spChg>
        <pc:spChg chg="mod">
          <ac:chgData name="Paulina Szeląg" userId="S::pszelag@agh.edu.pl::e2a14e30-33bc-4d8c-be91-07e77bb4bd3a" providerId="AD" clId="Web-{25EF19E5-FF5A-D2F2-F2E0-39B110A07095}" dt="2023-03-16T09:20:09.063" v="16" actId="1076"/>
          <ac:spMkLst>
            <pc:docMk/>
            <pc:sldMk cId="2367147409" sldId="417"/>
            <ac:spMk id="9" creationId="{52CBB5C8-2A0D-678D-7445-55D1D940EB8F}"/>
          </ac:spMkLst>
        </pc:spChg>
        <pc:extLst>
          <p:ext xmlns:p="http://schemas.openxmlformats.org/presentationml/2006/main" uri="{D6D511B9-2390-475A-947B-AFAB55BFBCF1}">
            <pc226:cmChg xmlns:pc226="http://schemas.microsoft.com/office/powerpoint/2022/06/main/command" chg="mod">
              <pc226:chgData name="Paulina Szeląg" userId="S::pszelag@agh.edu.pl::e2a14e30-33bc-4d8c-be91-07e77bb4bd3a" providerId="AD" clId="Web-{25EF19E5-FF5A-D2F2-F2E0-39B110A07095}" dt="2023-03-16T09:20:49.220" v="23"/>
              <pc2:cmMkLst xmlns:pc2="http://schemas.microsoft.com/office/powerpoint/2019/9/main/command">
                <pc:docMk/>
                <pc:sldMk cId="2367147409" sldId="417"/>
                <pc2:cmMk id="{F2DF462E-DD16-4C73-A64D-C2BDDCDA1BF2}"/>
              </pc2:cmMkLst>
            </pc226:cmChg>
            <pc226:cmChg xmlns:pc226="http://schemas.microsoft.com/office/powerpoint/2022/06/main/command" chg="mod">
              <pc226:chgData name="Paulina Szeląg" userId="S::pszelag@agh.edu.pl::e2a14e30-33bc-4d8c-be91-07e77bb4bd3a" providerId="AD" clId="Web-{25EF19E5-FF5A-D2F2-F2E0-39B110A07095}" dt="2023-03-16T09:20:51.564" v="24"/>
              <pc2:cmMkLst xmlns:pc2="http://schemas.microsoft.com/office/powerpoint/2019/9/main/command">
                <pc:docMk/>
                <pc:sldMk cId="2367147409" sldId="417"/>
                <pc2:cmMk id="{98A69B92-2023-47D8-9700-B57CF66C7F34}"/>
              </pc2:cmMkLst>
            </pc226:cmChg>
            <pc226:cmChg xmlns:pc226="http://schemas.microsoft.com/office/powerpoint/2022/06/main/command" chg="mod">
              <pc226:chgData name="Paulina Szeląg" userId="S::pszelag@agh.edu.pl::e2a14e30-33bc-4d8c-be91-07e77bb4bd3a" providerId="AD" clId="Web-{25EF19E5-FF5A-D2F2-F2E0-39B110A07095}" dt="2023-03-16T09:20:53.705" v="25"/>
              <pc2:cmMkLst xmlns:pc2="http://schemas.microsoft.com/office/powerpoint/2019/9/main/command">
                <pc:docMk/>
                <pc:sldMk cId="2367147409" sldId="417"/>
                <pc2:cmMk id="{44784AEE-2B84-41E0-ACA4-4F0C97019CF5}"/>
              </pc2:cmMkLst>
            </pc226:cmChg>
          </p:ext>
        </pc:extLst>
      </pc:sldChg>
      <pc:sldChg chg="del">
        <pc:chgData name="Paulina Szeląg" userId="S::pszelag@agh.edu.pl::e2a14e30-33bc-4d8c-be91-07e77bb4bd3a" providerId="AD" clId="Web-{25EF19E5-FF5A-D2F2-F2E0-39B110A07095}" dt="2023-03-16T09:21:00.939" v="27"/>
        <pc:sldMkLst>
          <pc:docMk/>
          <pc:sldMk cId="1767106203" sldId="419"/>
        </pc:sldMkLst>
      </pc:sldChg>
      <pc:sldChg chg="modSp">
        <pc:chgData name="Paulina Szeląg" userId="S::pszelag@agh.edu.pl::e2a14e30-33bc-4d8c-be91-07e77bb4bd3a" providerId="AD" clId="Web-{25EF19E5-FF5A-D2F2-F2E0-39B110A07095}" dt="2023-03-16T12:12:27.196" v="126" actId="1076"/>
        <pc:sldMkLst>
          <pc:docMk/>
          <pc:sldMk cId="2024123708" sldId="420"/>
        </pc:sldMkLst>
        <pc:spChg chg="mod">
          <ac:chgData name="Paulina Szeląg" userId="S::pszelag@agh.edu.pl::e2a14e30-33bc-4d8c-be91-07e77bb4bd3a" providerId="AD" clId="Web-{25EF19E5-FF5A-D2F2-F2E0-39B110A07095}" dt="2023-03-16T12:12:27.196" v="126" actId="1076"/>
          <ac:spMkLst>
            <pc:docMk/>
            <pc:sldMk cId="2024123708" sldId="420"/>
            <ac:spMk id="4" creationId="{A73D96E0-4ABA-5156-500C-EAD0561E6C06}"/>
          </ac:spMkLst>
        </pc:spChg>
      </pc:sldChg>
      <pc:sldChg chg="modSp">
        <pc:chgData name="Paulina Szeląg" userId="S::pszelag@agh.edu.pl::e2a14e30-33bc-4d8c-be91-07e77bb4bd3a" providerId="AD" clId="Web-{25EF19E5-FF5A-D2F2-F2E0-39B110A07095}" dt="2023-03-16T09:50:31.936" v="104" actId="20577"/>
        <pc:sldMkLst>
          <pc:docMk/>
          <pc:sldMk cId="4216214102" sldId="422"/>
        </pc:sldMkLst>
        <pc:spChg chg="mod">
          <ac:chgData name="Paulina Szeląg" userId="S::pszelag@agh.edu.pl::e2a14e30-33bc-4d8c-be91-07e77bb4bd3a" providerId="AD" clId="Web-{25EF19E5-FF5A-D2F2-F2E0-39B110A07095}" dt="2023-03-16T09:50:31.936" v="104" actId="20577"/>
          <ac:spMkLst>
            <pc:docMk/>
            <pc:sldMk cId="4216214102" sldId="422"/>
            <ac:spMk id="4" creationId="{A73D96E0-4ABA-5156-500C-EAD0561E6C06}"/>
          </ac:spMkLst>
        </pc:spChg>
      </pc:sldChg>
      <pc:sldChg chg="ord">
        <pc:chgData name="Paulina Szeląg" userId="S::pszelag@agh.edu.pl::e2a14e30-33bc-4d8c-be91-07e77bb4bd3a" providerId="AD" clId="Web-{25EF19E5-FF5A-D2F2-F2E0-39B110A07095}" dt="2023-03-16T09:23:31.240" v="77"/>
        <pc:sldMkLst>
          <pc:docMk/>
          <pc:sldMk cId="961136508" sldId="423"/>
        </pc:sldMkLst>
      </pc:sldChg>
      <pc:sldChg chg="del">
        <pc:chgData name="Paulina Szeląg" userId="S::pszelag@agh.edu.pl::e2a14e30-33bc-4d8c-be91-07e77bb4bd3a" providerId="AD" clId="Web-{25EF19E5-FF5A-D2F2-F2E0-39B110A07095}" dt="2023-03-16T09:29:25.545" v="100"/>
        <pc:sldMkLst>
          <pc:docMk/>
          <pc:sldMk cId="3601818741" sldId="424"/>
        </pc:sldMkLst>
      </pc:sldChg>
      <pc:sldChg chg="del">
        <pc:chgData name="Paulina Szeląg" userId="S::pszelag@agh.edu.pl::e2a14e30-33bc-4d8c-be91-07e77bb4bd3a" providerId="AD" clId="Web-{25EF19E5-FF5A-D2F2-F2E0-39B110A07095}" dt="2023-03-16T12:09:29.736" v="123"/>
        <pc:sldMkLst>
          <pc:docMk/>
          <pc:sldMk cId="3989419955" sldId="427"/>
        </pc:sldMkLst>
      </pc:sldChg>
      <pc:sldChg chg="del">
        <pc:chgData name="Paulina Szeląg" userId="S::pszelag@agh.edu.pl::e2a14e30-33bc-4d8c-be91-07e77bb4bd3a" providerId="AD" clId="Web-{25EF19E5-FF5A-D2F2-F2E0-39B110A07095}" dt="2023-03-16T09:23:45.974" v="79"/>
        <pc:sldMkLst>
          <pc:docMk/>
          <pc:sldMk cId="3963262654" sldId="428"/>
        </pc:sldMkLst>
      </pc:sldChg>
      <pc:sldChg chg="del">
        <pc:chgData name="Paulina Szeląg" userId="S::pszelag@agh.edu.pl::e2a14e30-33bc-4d8c-be91-07e77bb4bd3a" providerId="AD" clId="Web-{25EF19E5-FF5A-D2F2-F2E0-39B110A07095}" dt="2023-03-16T09:23:21.146" v="76"/>
        <pc:sldMkLst>
          <pc:docMk/>
          <pc:sldMk cId="668325714" sldId="429"/>
        </pc:sldMkLst>
      </pc:sldChg>
      <pc:sldChg chg="modSp del">
        <pc:chgData name="Paulina Szeląg" userId="S::pszelag@agh.edu.pl::e2a14e30-33bc-4d8c-be91-07e77bb4bd3a" providerId="AD" clId="Web-{25EF19E5-FF5A-D2F2-F2E0-39B110A07095}" dt="2023-03-16T12:13:05.792" v="127"/>
        <pc:sldMkLst>
          <pc:docMk/>
          <pc:sldMk cId="1392320642" sldId="430"/>
        </pc:sldMkLst>
        <pc:spChg chg="mod">
          <ac:chgData name="Paulina Szeląg" userId="S::pszelag@agh.edu.pl::e2a14e30-33bc-4d8c-be91-07e77bb4bd3a" providerId="AD" clId="Web-{25EF19E5-FF5A-D2F2-F2E0-39B110A07095}" dt="2023-03-16T09:26:11.212" v="94" actId="20577"/>
          <ac:spMkLst>
            <pc:docMk/>
            <pc:sldMk cId="1392320642" sldId="430"/>
            <ac:spMk id="9" creationId="{52CBB5C8-2A0D-678D-7445-55D1D940EB8F}"/>
          </ac:spMkLst>
        </pc:spChg>
      </pc:sldChg>
      <pc:sldChg chg="del">
        <pc:chgData name="Paulina Szeląg" userId="S::pszelag@agh.edu.pl::e2a14e30-33bc-4d8c-be91-07e77bb4bd3a" providerId="AD" clId="Web-{25EF19E5-FF5A-D2F2-F2E0-39B110A07095}" dt="2023-03-16T09:27:10.120" v="99"/>
        <pc:sldMkLst>
          <pc:docMk/>
          <pc:sldMk cId="4022856312" sldId="434"/>
        </pc:sldMkLst>
      </pc:sldChg>
      <pc:sldChg chg="ord">
        <pc:chgData name="Paulina Szeląg" userId="S::pszelag@agh.edu.pl::e2a14e30-33bc-4d8c-be91-07e77bb4bd3a" providerId="AD" clId="Web-{25EF19E5-FF5A-D2F2-F2E0-39B110A07095}" dt="2023-03-16T12:13:11.214" v="128"/>
        <pc:sldMkLst>
          <pc:docMk/>
          <pc:sldMk cId="151730974" sldId="437"/>
        </pc:sldMkLst>
      </pc:sldChg>
      <pc:sldChg chg="add del replId">
        <pc:chgData name="Paulina Szeląg" userId="S::pszelag@agh.edu.pl::e2a14e30-33bc-4d8c-be91-07e77bb4bd3a" providerId="AD" clId="Web-{25EF19E5-FF5A-D2F2-F2E0-39B110A07095}" dt="2023-03-16T09:20:32.329" v="20"/>
        <pc:sldMkLst>
          <pc:docMk/>
          <pc:sldMk cId="2553126411" sldId="438"/>
        </pc:sldMkLst>
      </pc:sldChg>
    </pc:docChg>
  </pc:docChgLst>
  <pc:docChgLst>
    <pc:chgData name="Paulina Szeląg" userId="S::pszelag@agh.edu.pl::e2a14e30-33bc-4d8c-be91-07e77bb4bd3a" providerId="AD" clId="Web-{CF03D169-BAB0-015E-9162-0BE50CD5C758}"/>
    <pc:docChg chg="mod addSld delSld modSld sldOrd modSection">
      <pc:chgData name="Paulina Szeląg" userId="S::pszelag@agh.edu.pl::e2a14e30-33bc-4d8c-be91-07e77bb4bd3a" providerId="AD" clId="Web-{CF03D169-BAB0-015E-9162-0BE50CD5C758}" dt="2023-01-11T11:40:33.061" v="1174"/>
      <pc:docMkLst>
        <pc:docMk/>
      </pc:docMkLst>
      <pc:sldChg chg="modSp">
        <pc:chgData name="Paulina Szeląg" userId="S::pszelag@agh.edu.pl::e2a14e30-33bc-4d8c-be91-07e77bb4bd3a" providerId="AD" clId="Web-{CF03D169-BAB0-015E-9162-0BE50CD5C758}" dt="2023-01-02T14:01:51.741" v="0" actId="1076"/>
        <pc:sldMkLst>
          <pc:docMk/>
          <pc:sldMk cId="650317164" sldId="256"/>
        </pc:sldMkLst>
        <pc:spChg chg="mod">
          <ac:chgData name="Paulina Szeląg" userId="S::pszelag@agh.edu.pl::e2a14e30-33bc-4d8c-be91-07e77bb4bd3a" providerId="AD" clId="Web-{CF03D169-BAB0-015E-9162-0BE50CD5C758}" dt="2023-01-02T14:01:51.741" v="0" actId="1076"/>
          <ac:spMkLst>
            <pc:docMk/>
            <pc:sldMk cId="650317164" sldId="256"/>
            <ac:spMk id="3" creationId="{00000000-0000-0000-0000-000000000000}"/>
          </ac:spMkLst>
        </pc:spChg>
      </pc:sldChg>
      <pc:sldChg chg="modSp modCm">
        <pc:chgData name="Paulina Szeląg" userId="S::pszelag@agh.edu.pl::e2a14e30-33bc-4d8c-be91-07e77bb4bd3a" providerId="AD" clId="Web-{CF03D169-BAB0-015E-9162-0BE50CD5C758}" dt="2023-01-03T15:40:34.229" v="439"/>
        <pc:sldMkLst>
          <pc:docMk/>
          <pc:sldMk cId="1065786345" sldId="338"/>
        </pc:sldMkLst>
        <pc:graphicFrameChg chg="mod modGraphic">
          <ac:chgData name="Paulina Szeląg" userId="S::pszelag@agh.edu.pl::e2a14e30-33bc-4d8c-be91-07e77bb4bd3a" providerId="AD" clId="Web-{CF03D169-BAB0-015E-9162-0BE50CD5C758}" dt="2023-01-03T15:38:14.225" v="436" actId="1076"/>
          <ac:graphicFrameMkLst>
            <pc:docMk/>
            <pc:sldMk cId="1065786345" sldId="338"/>
            <ac:graphicFrameMk id="2" creationId="{14C2CEEF-640E-8C30-698E-65EEC7D54F80}"/>
          </ac:graphicFrameMkLst>
        </pc:graphicFrameChg>
      </pc:sldChg>
      <pc:sldChg chg="modSp">
        <pc:chgData name="Paulina Szeląg" userId="S::pszelag@agh.edu.pl::e2a14e30-33bc-4d8c-be91-07e77bb4bd3a" providerId="AD" clId="Web-{CF03D169-BAB0-015E-9162-0BE50CD5C758}" dt="2023-01-03T15:42:04.639" v="451"/>
        <pc:sldMkLst>
          <pc:docMk/>
          <pc:sldMk cId="2470375558" sldId="384"/>
        </pc:sldMkLst>
        <pc:graphicFrameChg chg="mod modGraphic">
          <ac:chgData name="Paulina Szeląg" userId="S::pszelag@agh.edu.pl::e2a14e30-33bc-4d8c-be91-07e77bb4bd3a" providerId="AD" clId="Web-{CF03D169-BAB0-015E-9162-0BE50CD5C758}" dt="2023-01-03T15:42:04.639" v="451"/>
          <ac:graphicFrameMkLst>
            <pc:docMk/>
            <pc:sldMk cId="2470375558" sldId="384"/>
            <ac:graphicFrameMk id="2" creationId="{14C2CEEF-640E-8C30-698E-65EEC7D54F80}"/>
          </ac:graphicFrameMkLst>
        </pc:graphicFrameChg>
      </pc:sldChg>
      <pc:sldChg chg="modSp ord modCm">
        <pc:chgData name="Paulina Szeląg" userId="S::pszelag@agh.edu.pl::e2a14e30-33bc-4d8c-be91-07e77bb4bd3a" providerId="AD" clId="Web-{CF03D169-BAB0-015E-9162-0BE50CD5C758}" dt="2023-01-04T14:52:30.912" v="1170" actId="20577"/>
        <pc:sldMkLst>
          <pc:docMk/>
          <pc:sldMk cId="1243261258" sldId="389"/>
        </pc:sldMkLst>
        <pc:spChg chg="mod">
          <ac:chgData name="Paulina Szeląg" userId="S::pszelag@agh.edu.pl::e2a14e30-33bc-4d8c-be91-07e77bb4bd3a" providerId="AD" clId="Web-{CF03D169-BAB0-015E-9162-0BE50CD5C758}" dt="2023-01-04T14:52:30.912" v="1170" actId="20577"/>
          <ac:spMkLst>
            <pc:docMk/>
            <pc:sldMk cId="1243261258" sldId="389"/>
            <ac:spMk id="3" creationId="{65457E9E-E794-AA08-2222-67FCCCE51C11}"/>
          </ac:spMkLst>
        </pc:spChg>
      </pc:sldChg>
      <pc:sldChg chg="modSp ord modCm">
        <pc:chgData name="Paulina Szeląg" userId="S::pszelag@agh.edu.pl::e2a14e30-33bc-4d8c-be91-07e77bb4bd3a" providerId="AD" clId="Web-{CF03D169-BAB0-015E-9162-0BE50CD5C758}" dt="2023-01-04T14:51:29.207" v="1112" actId="20577"/>
        <pc:sldMkLst>
          <pc:docMk/>
          <pc:sldMk cId="812270170" sldId="390"/>
        </pc:sldMkLst>
        <pc:spChg chg="mod">
          <ac:chgData name="Paulina Szeląg" userId="S::pszelag@agh.edu.pl::e2a14e30-33bc-4d8c-be91-07e77bb4bd3a" providerId="AD" clId="Web-{CF03D169-BAB0-015E-9162-0BE50CD5C758}" dt="2023-01-04T14:51:29.207" v="1112" actId="20577"/>
          <ac:spMkLst>
            <pc:docMk/>
            <pc:sldMk cId="812270170" sldId="390"/>
            <ac:spMk id="3" creationId="{65457E9E-E794-AA08-2222-67FCCCE51C11}"/>
          </ac:spMkLst>
        </pc:spChg>
      </pc:sldChg>
      <pc:sldChg chg="modSp del modCm">
        <pc:chgData name="Paulina Szeląg" userId="S::pszelag@agh.edu.pl::e2a14e30-33bc-4d8c-be91-07e77bb4bd3a" providerId="AD" clId="Web-{CF03D169-BAB0-015E-9162-0BE50CD5C758}" dt="2023-01-04T14:51:12.566" v="1107"/>
        <pc:sldMkLst>
          <pc:docMk/>
          <pc:sldMk cId="3395773227" sldId="391"/>
        </pc:sldMkLst>
        <pc:spChg chg="mod">
          <ac:chgData name="Paulina Szeląg" userId="S::pszelag@agh.edu.pl::e2a14e30-33bc-4d8c-be91-07e77bb4bd3a" providerId="AD" clId="Web-{CF03D169-BAB0-015E-9162-0BE50CD5C758}" dt="2023-01-03T15:49:19.575" v="673" actId="20577"/>
          <ac:spMkLst>
            <pc:docMk/>
            <pc:sldMk cId="3395773227" sldId="391"/>
            <ac:spMk id="3" creationId="{E943E616-9100-905F-4349-7370879B973A}"/>
          </ac:spMkLst>
        </pc:spChg>
        <pc:spChg chg="mod">
          <ac:chgData name="Paulina Szeląg" userId="S::pszelag@agh.edu.pl::e2a14e30-33bc-4d8c-be91-07e77bb4bd3a" providerId="AD" clId="Web-{CF03D169-BAB0-015E-9162-0BE50CD5C758}" dt="2023-01-03T15:33:38.090" v="365" actId="1076"/>
          <ac:spMkLst>
            <pc:docMk/>
            <pc:sldMk cId="3395773227" sldId="391"/>
            <ac:spMk id="9" creationId="{52CBB5C8-2A0D-678D-7445-55D1D940EB8F}"/>
          </ac:spMkLst>
        </pc:spChg>
      </pc:sldChg>
      <pc:sldChg chg="del">
        <pc:chgData name="Paulina Szeląg" userId="S::pszelag@agh.edu.pl::e2a14e30-33bc-4d8c-be91-07e77bb4bd3a" providerId="AD" clId="Web-{CF03D169-BAB0-015E-9162-0BE50CD5C758}" dt="2023-01-04T14:46:52.339" v="995"/>
        <pc:sldMkLst>
          <pc:docMk/>
          <pc:sldMk cId="4268204296" sldId="393"/>
        </pc:sldMkLst>
      </pc:sldChg>
      <pc:sldChg chg="del">
        <pc:chgData name="Paulina Szeląg" userId="S::pszelag@agh.edu.pl::e2a14e30-33bc-4d8c-be91-07e77bb4bd3a" providerId="AD" clId="Web-{CF03D169-BAB0-015E-9162-0BE50CD5C758}" dt="2023-01-03T15:46:27.507" v="602"/>
        <pc:sldMkLst>
          <pc:docMk/>
          <pc:sldMk cId="4083714570" sldId="395"/>
        </pc:sldMkLst>
      </pc:sldChg>
      <pc:sldChg chg="modSp del modCm">
        <pc:chgData name="Paulina Szeląg" userId="S::pszelag@agh.edu.pl::e2a14e30-33bc-4d8c-be91-07e77bb4bd3a" providerId="AD" clId="Web-{CF03D169-BAB0-015E-9162-0BE50CD5C758}" dt="2023-01-03T15:47:11.899" v="624"/>
        <pc:sldMkLst>
          <pc:docMk/>
          <pc:sldMk cId="938616645" sldId="396"/>
        </pc:sldMkLst>
        <pc:spChg chg="mod">
          <ac:chgData name="Paulina Szeląg" userId="S::pszelag@agh.edu.pl::e2a14e30-33bc-4d8c-be91-07e77bb4bd3a" providerId="AD" clId="Web-{CF03D169-BAB0-015E-9162-0BE50CD5C758}" dt="2023-01-03T15:46:57.023" v="619" actId="20577"/>
          <ac:spMkLst>
            <pc:docMk/>
            <pc:sldMk cId="938616645" sldId="396"/>
            <ac:spMk id="3" creationId="{E943E616-9100-905F-4349-7370879B973A}"/>
          </ac:spMkLst>
        </pc:spChg>
      </pc:sldChg>
      <pc:sldChg chg="modSp modCm">
        <pc:chgData name="Paulina Szeląg" userId="S::pszelag@agh.edu.pl::e2a14e30-33bc-4d8c-be91-07e77bb4bd3a" providerId="AD" clId="Web-{CF03D169-BAB0-015E-9162-0BE50CD5C758}" dt="2023-01-03T15:31:23.164" v="357" actId="20577"/>
        <pc:sldMkLst>
          <pc:docMk/>
          <pc:sldMk cId="940231108" sldId="398"/>
        </pc:sldMkLst>
        <pc:spChg chg="mod">
          <ac:chgData name="Paulina Szeląg" userId="S::pszelag@agh.edu.pl::e2a14e30-33bc-4d8c-be91-07e77bb4bd3a" providerId="AD" clId="Web-{CF03D169-BAB0-015E-9162-0BE50CD5C758}" dt="2023-01-03T15:31:23.164" v="357" actId="20577"/>
          <ac:spMkLst>
            <pc:docMk/>
            <pc:sldMk cId="940231108" sldId="398"/>
            <ac:spMk id="2" creationId="{834ED8A7-5805-8FDB-D78D-DB156D37B5EE}"/>
          </ac:spMkLst>
        </pc:spChg>
        <pc:spChg chg="mod">
          <ac:chgData name="Paulina Szeląg" userId="S::pszelag@agh.edu.pl::e2a14e30-33bc-4d8c-be91-07e77bb4bd3a" providerId="AD" clId="Web-{CF03D169-BAB0-015E-9162-0BE50CD5C758}" dt="2023-01-03T15:29:32.207" v="313" actId="20577"/>
          <ac:spMkLst>
            <pc:docMk/>
            <pc:sldMk cId="940231108" sldId="398"/>
            <ac:spMk id="9" creationId="{52CBB5C8-2A0D-678D-7445-55D1D940EB8F}"/>
          </ac:spMkLst>
        </pc:spChg>
      </pc:sldChg>
      <pc:sldChg chg="del">
        <pc:chgData name="Paulina Szeląg" userId="S::pszelag@agh.edu.pl::e2a14e30-33bc-4d8c-be91-07e77bb4bd3a" providerId="AD" clId="Web-{CF03D169-BAB0-015E-9162-0BE50CD5C758}" dt="2023-01-03T15:55:13.822" v="699"/>
        <pc:sldMkLst>
          <pc:docMk/>
          <pc:sldMk cId="3890652094" sldId="400"/>
        </pc:sldMkLst>
      </pc:sldChg>
      <pc:sldChg chg="del">
        <pc:chgData name="Paulina Szeląg" userId="S::pszelag@agh.edu.pl::e2a14e30-33bc-4d8c-be91-07e77bb4bd3a" providerId="AD" clId="Web-{CF03D169-BAB0-015E-9162-0BE50CD5C758}" dt="2023-01-02T14:06:48.984" v="133"/>
        <pc:sldMkLst>
          <pc:docMk/>
          <pc:sldMk cId="4139204383" sldId="407"/>
        </pc:sldMkLst>
      </pc:sldChg>
      <pc:sldChg chg="modSp ord">
        <pc:chgData name="Paulina Szeląg" userId="S::pszelag@agh.edu.pl::e2a14e30-33bc-4d8c-be91-07e77bb4bd3a" providerId="AD" clId="Web-{CF03D169-BAB0-015E-9162-0BE50CD5C758}" dt="2023-01-03T15:44:12.799" v="477" actId="1076"/>
        <pc:sldMkLst>
          <pc:docMk/>
          <pc:sldMk cId="1237899440" sldId="408"/>
        </pc:sldMkLst>
        <pc:spChg chg="mod">
          <ac:chgData name="Paulina Szeląg" userId="S::pszelag@agh.edu.pl::e2a14e30-33bc-4d8c-be91-07e77bb4bd3a" providerId="AD" clId="Web-{CF03D169-BAB0-015E-9162-0BE50CD5C758}" dt="2023-01-03T15:44:00.799" v="473" actId="14100"/>
          <ac:spMkLst>
            <pc:docMk/>
            <pc:sldMk cId="1237899440" sldId="408"/>
            <ac:spMk id="3" creationId="{78C93C4C-114D-DE2C-C731-FBE09EAF9A60}"/>
          </ac:spMkLst>
        </pc:spChg>
        <pc:spChg chg="mod">
          <ac:chgData name="Paulina Szeląg" userId="S::pszelag@agh.edu.pl::e2a14e30-33bc-4d8c-be91-07e77bb4bd3a" providerId="AD" clId="Web-{CF03D169-BAB0-015E-9162-0BE50CD5C758}" dt="2023-01-03T15:44:12.799" v="477" actId="1076"/>
          <ac:spMkLst>
            <pc:docMk/>
            <pc:sldMk cId="1237899440" sldId="408"/>
            <ac:spMk id="9" creationId="{52CBB5C8-2A0D-678D-7445-55D1D940EB8F}"/>
          </ac:spMkLst>
        </pc:spChg>
      </pc:sldChg>
      <pc:sldChg chg="modSp del modCm">
        <pc:chgData name="Paulina Szeląg" userId="S::pszelag@agh.edu.pl::e2a14e30-33bc-4d8c-be91-07e77bb4bd3a" providerId="AD" clId="Web-{CF03D169-BAB0-015E-9162-0BE50CD5C758}" dt="2023-01-03T15:55:08.556" v="698"/>
        <pc:sldMkLst>
          <pc:docMk/>
          <pc:sldMk cId="470088028" sldId="409"/>
        </pc:sldMkLst>
        <pc:graphicFrameChg chg="mod modGraphic">
          <ac:chgData name="Paulina Szeląg" userId="S::pszelag@agh.edu.pl::e2a14e30-33bc-4d8c-be91-07e77bb4bd3a" providerId="AD" clId="Web-{CF03D169-BAB0-015E-9162-0BE50CD5C758}" dt="2023-01-03T15:22:16.239" v="291"/>
          <ac:graphicFrameMkLst>
            <pc:docMk/>
            <pc:sldMk cId="470088028" sldId="409"/>
            <ac:graphicFrameMk id="4" creationId="{A9D962DA-3C9A-49AA-51F3-2FC513FECCD3}"/>
          </ac:graphicFrameMkLst>
        </pc:graphicFrameChg>
      </pc:sldChg>
      <pc:sldChg chg="del">
        <pc:chgData name="Paulina Szeląg" userId="S::pszelag@agh.edu.pl::e2a14e30-33bc-4d8c-be91-07e77bb4bd3a" providerId="AD" clId="Web-{CF03D169-BAB0-015E-9162-0BE50CD5C758}" dt="2023-01-02T15:31:54.107" v="173"/>
        <pc:sldMkLst>
          <pc:docMk/>
          <pc:sldMk cId="288269153" sldId="413"/>
        </pc:sldMkLst>
      </pc:sldChg>
      <pc:sldChg chg="del">
        <pc:chgData name="Paulina Szeląg" userId="S::pszelag@agh.edu.pl::e2a14e30-33bc-4d8c-be91-07e77bb4bd3a" providerId="AD" clId="Web-{CF03D169-BAB0-015E-9162-0BE50CD5C758}" dt="2023-01-03T15:44:03.533" v="474"/>
        <pc:sldMkLst>
          <pc:docMk/>
          <pc:sldMk cId="3233560412" sldId="414"/>
        </pc:sldMkLst>
      </pc:sldChg>
      <pc:sldChg chg="modSp">
        <pc:chgData name="Paulina Szeląg" userId="S::pszelag@agh.edu.pl::e2a14e30-33bc-4d8c-be91-07e77bb4bd3a" providerId="AD" clId="Web-{CF03D169-BAB0-015E-9162-0BE50CD5C758}" dt="2023-01-03T15:50:19.296" v="697" actId="20577"/>
        <pc:sldMkLst>
          <pc:docMk/>
          <pc:sldMk cId="4216214102" sldId="422"/>
        </pc:sldMkLst>
        <pc:spChg chg="mod">
          <ac:chgData name="Paulina Szeląg" userId="S::pszelag@agh.edu.pl::e2a14e30-33bc-4d8c-be91-07e77bb4bd3a" providerId="AD" clId="Web-{CF03D169-BAB0-015E-9162-0BE50CD5C758}" dt="2023-01-03T15:50:19.296" v="697" actId="20577"/>
          <ac:spMkLst>
            <pc:docMk/>
            <pc:sldMk cId="4216214102" sldId="422"/>
            <ac:spMk id="4" creationId="{A73D96E0-4ABA-5156-500C-EAD0561E6C06}"/>
          </ac:spMkLst>
        </pc:spChg>
        <pc:spChg chg="mod">
          <ac:chgData name="Paulina Szeląg" userId="S::pszelag@agh.edu.pl::e2a14e30-33bc-4d8c-be91-07e77bb4bd3a" providerId="AD" clId="Web-{CF03D169-BAB0-015E-9162-0BE50CD5C758}" dt="2023-01-03T15:18:20.825" v="241" actId="1076"/>
          <ac:spMkLst>
            <pc:docMk/>
            <pc:sldMk cId="4216214102" sldId="422"/>
            <ac:spMk id="9" creationId="{52CBB5C8-2A0D-678D-7445-55D1D940EB8F}"/>
          </ac:spMkLst>
        </pc:spChg>
      </pc:sldChg>
      <pc:sldChg chg="addSp delSp modSp add replId">
        <pc:chgData name="Paulina Szeląg" userId="S::pszelag@agh.edu.pl::e2a14e30-33bc-4d8c-be91-07e77bb4bd3a" providerId="AD" clId="Web-{CF03D169-BAB0-015E-9162-0BE50CD5C758}" dt="2023-01-02T14:05:41.373" v="132" actId="1076"/>
        <pc:sldMkLst>
          <pc:docMk/>
          <pc:sldMk cId="1392320642" sldId="430"/>
        </pc:sldMkLst>
        <pc:spChg chg="add mod">
          <ac:chgData name="Paulina Szeląg" userId="S::pszelag@agh.edu.pl::e2a14e30-33bc-4d8c-be91-07e77bb4bd3a" providerId="AD" clId="Web-{CF03D169-BAB0-015E-9162-0BE50CD5C758}" dt="2023-01-02T14:05:38.092" v="131" actId="1076"/>
          <ac:spMkLst>
            <pc:docMk/>
            <pc:sldMk cId="1392320642" sldId="430"/>
            <ac:spMk id="6" creationId="{84B46C3E-27CF-B31C-646F-5D4074F6F293}"/>
          </ac:spMkLst>
        </pc:spChg>
        <pc:spChg chg="mod ord">
          <ac:chgData name="Paulina Szeląg" userId="S::pszelag@agh.edu.pl::e2a14e30-33bc-4d8c-be91-07e77bb4bd3a" providerId="AD" clId="Web-{CF03D169-BAB0-015E-9162-0BE50CD5C758}" dt="2023-01-02T14:02:18.070" v="5"/>
          <ac:spMkLst>
            <pc:docMk/>
            <pc:sldMk cId="1392320642" sldId="430"/>
            <ac:spMk id="9" creationId="{52CBB5C8-2A0D-678D-7445-55D1D940EB8F}"/>
          </ac:spMkLst>
        </pc:spChg>
        <pc:picChg chg="add del mod modCrop">
          <ac:chgData name="Paulina Szeląg" userId="S::pszelag@agh.edu.pl::e2a14e30-33bc-4d8c-be91-07e77bb4bd3a" providerId="AD" clId="Web-{CF03D169-BAB0-015E-9162-0BE50CD5C758}" dt="2023-01-02T14:03:35.150" v="13"/>
          <ac:picMkLst>
            <pc:docMk/>
            <pc:sldMk cId="1392320642" sldId="430"/>
            <ac:picMk id="2" creationId="{46A0B85F-0C6D-003F-8D89-C31364DCB42C}"/>
          </ac:picMkLst>
        </pc:picChg>
        <pc:picChg chg="add mod modCrop">
          <ac:chgData name="Paulina Szeląg" userId="S::pszelag@agh.edu.pl::e2a14e30-33bc-4d8c-be91-07e77bb4bd3a" providerId="AD" clId="Web-{CF03D169-BAB0-015E-9162-0BE50CD5C758}" dt="2023-01-02T14:05:41.373" v="132" actId="1076"/>
          <ac:picMkLst>
            <pc:docMk/>
            <pc:sldMk cId="1392320642" sldId="430"/>
            <ac:picMk id="3" creationId="{8B324042-2D55-D5E4-C7EC-C0FD1FCE0617}"/>
          </ac:picMkLst>
        </pc:picChg>
        <pc:picChg chg="del">
          <ac:chgData name="Paulina Szeląg" userId="S::pszelag@agh.edu.pl::e2a14e30-33bc-4d8c-be91-07e77bb4bd3a" providerId="AD" clId="Web-{CF03D169-BAB0-015E-9162-0BE50CD5C758}" dt="2023-01-02T14:02:09.148" v="3"/>
          <ac:picMkLst>
            <pc:docMk/>
            <pc:sldMk cId="1392320642" sldId="430"/>
            <ac:picMk id="5" creationId="{D37A31F6-38D9-D901-8019-D6593D58E902}"/>
          </ac:picMkLst>
        </pc:picChg>
      </pc:sldChg>
      <pc:sldChg chg="addSp delSp modSp add del replId">
        <pc:chgData name="Paulina Szeląg" userId="S::pszelag@agh.edu.pl::e2a14e30-33bc-4d8c-be91-07e77bb4bd3a" providerId="AD" clId="Web-{CF03D169-BAB0-015E-9162-0BE50CD5C758}" dt="2023-01-02T15:58:16.544" v="199"/>
        <pc:sldMkLst>
          <pc:docMk/>
          <pc:sldMk cId="1854627541" sldId="431"/>
        </pc:sldMkLst>
        <pc:spChg chg="mod ord">
          <ac:chgData name="Paulina Szeląg" userId="S::pszelag@agh.edu.pl::e2a14e30-33bc-4d8c-be91-07e77bb4bd3a" providerId="AD" clId="Web-{CF03D169-BAB0-015E-9162-0BE50CD5C758}" dt="2023-01-02T15:53:03.723" v="181"/>
          <ac:spMkLst>
            <pc:docMk/>
            <pc:sldMk cId="1854627541" sldId="431"/>
            <ac:spMk id="9" creationId="{52CBB5C8-2A0D-678D-7445-55D1D940EB8F}"/>
          </ac:spMkLst>
        </pc:spChg>
        <pc:spChg chg="add del">
          <ac:chgData name="Paulina Szeląg" userId="S::pszelag@agh.edu.pl::e2a14e30-33bc-4d8c-be91-07e77bb4bd3a" providerId="AD" clId="Web-{CF03D169-BAB0-015E-9162-0BE50CD5C758}" dt="2023-01-02T15:53:03.723" v="181"/>
          <ac:spMkLst>
            <pc:docMk/>
            <pc:sldMk cId="1854627541" sldId="431"/>
            <ac:spMk id="11" creationId="{2B566528-1B12-4246-9431-5C2D7D081168}"/>
          </ac:spMkLst>
        </pc:spChg>
        <pc:spChg chg="add del">
          <ac:chgData name="Paulina Szeląg" userId="S::pszelag@agh.edu.pl::e2a14e30-33bc-4d8c-be91-07e77bb4bd3a" providerId="AD" clId="Web-{CF03D169-BAB0-015E-9162-0BE50CD5C758}" dt="2023-01-02T15:52:50.348" v="176"/>
          <ac:spMkLst>
            <pc:docMk/>
            <pc:sldMk cId="1854627541" sldId="431"/>
            <ac:spMk id="14" creationId="{231BF440-39FA-4087-84CC-2EEC0BBDAF29}"/>
          </ac:spMkLst>
        </pc:spChg>
        <pc:spChg chg="add del">
          <ac:chgData name="Paulina Szeląg" userId="S::pszelag@agh.edu.pl::e2a14e30-33bc-4d8c-be91-07e77bb4bd3a" providerId="AD" clId="Web-{CF03D169-BAB0-015E-9162-0BE50CD5C758}" dt="2023-01-02T15:52:50.348" v="176"/>
          <ac:spMkLst>
            <pc:docMk/>
            <pc:sldMk cId="1854627541" sldId="431"/>
            <ac:spMk id="16" creationId="{F04E4CBA-303B-48BD-8451-C2701CB0EEBF}"/>
          </ac:spMkLst>
        </pc:spChg>
        <pc:spChg chg="add del">
          <ac:chgData name="Paulina Szeląg" userId="S::pszelag@agh.edu.pl::e2a14e30-33bc-4d8c-be91-07e77bb4bd3a" providerId="AD" clId="Web-{CF03D169-BAB0-015E-9162-0BE50CD5C758}" dt="2023-01-02T15:52:50.348" v="176"/>
          <ac:spMkLst>
            <pc:docMk/>
            <pc:sldMk cId="1854627541" sldId="431"/>
            <ac:spMk id="18" creationId="{F6CA58B3-AFCC-4A40-9882-50D5080879B0}"/>
          </ac:spMkLst>
        </pc:spChg>
        <pc:spChg chg="add del">
          <ac:chgData name="Paulina Szeląg" userId="S::pszelag@agh.edu.pl::e2a14e30-33bc-4d8c-be91-07e77bb4bd3a" providerId="AD" clId="Web-{CF03D169-BAB0-015E-9162-0BE50CD5C758}" dt="2023-01-02T15:52:50.348" v="176"/>
          <ac:spMkLst>
            <pc:docMk/>
            <pc:sldMk cId="1854627541" sldId="431"/>
            <ac:spMk id="20" creationId="{75C56826-D4E5-42ED-8529-079651CB3005}"/>
          </ac:spMkLst>
        </pc:spChg>
        <pc:spChg chg="add del">
          <ac:chgData name="Paulina Szeląg" userId="S::pszelag@agh.edu.pl::e2a14e30-33bc-4d8c-be91-07e77bb4bd3a" providerId="AD" clId="Web-{CF03D169-BAB0-015E-9162-0BE50CD5C758}" dt="2023-01-02T15:52:50.348" v="176"/>
          <ac:spMkLst>
            <pc:docMk/>
            <pc:sldMk cId="1854627541" sldId="431"/>
            <ac:spMk id="22" creationId="{82095FCE-EF05-4443-B97A-85DEE3A5CA17}"/>
          </ac:spMkLst>
        </pc:spChg>
        <pc:spChg chg="add del">
          <ac:chgData name="Paulina Szeląg" userId="S::pszelag@agh.edu.pl::e2a14e30-33bc-4d8c-be91-07e77bb4bd3a" providerId="AD" clId="Web-{CF03D169-BAB0-015E-9162-0BE50CD5C758}" dt="2023-01-02T15:52:50.348" v="176"/>
          <ac:spMkLst>
            <pc:docMk/>
            <pc:sldMk cId="1854627541" sldId="431"/>
            <ac:spMk id="24" creationId="{CA00AE6B-AA30-4CF8-BA6F-339B780AD76C}"/>
          </ac:spMkLst>
        </pc:spChg>
        <pc:grpChg chg="add del">
          <ac:chgData name="Paulina Szeląg" userId="S::pszelag@agh.edu.pl::e2a14e30-33bc-4d8c-be91-07e77bb4bd3a" providerId="AD" clId="Web-{CF03D169-BAB0-015E-9162-0BE50CD5C758}" dt="2023-01-02T15:53:03.723" v="181"/>
          <ac:grpSpMkLst>
            <pc:docMk/>
            <pc:sldMk cId="1854627541" sldId="431"/>
            <ac:grpSpMk id="12" creationId="{828A5161-06F1-46CF-8AD7-844680A59E13}"/>
          </ac:grpSpMkLst>
        </pc:grpChg>
        <pc:grpChg chg="add del">
          <ac:chgData name="Paulina Szeląg" userId="S::pszelag@agh.edu.pl::e2a14e30-33bc-4d8c-be91-07e77bb4bd3a" providerId="AD" clId="Web-{CF03D169-BAB0-015E-9162-0BE50CD5C758}" dt="2023-01-02T15:53:03.723" v="181"/>
          <ac:grpSpMkLst>
            <pc:docMk/>
            <pc:sldMk cId="1854627541" sldId="431"/>
            <ac:grpSpMk id="15" creationId="{5995D10D-E9C9-47DB-AE7E-801FEF38F5C9}"/>
          </ac:grpSpMkLst>
        </pc:grpChg>
        <pc:picChg chg="add mod">
          <ac:chgData name="Paulina Szeląg" userId="S::pszelag@agh.edu.pl::e2a14e30-33bc-4d8c-be91-07e77bb4bd3a" providerId="AD" clId="Web-{CF03D169-BAB0-015E-9162-0BE50CD5C758}" dt="2023-01-02T15:53:22.521" v="187" actId="1076"/>
          <ac:picMkLst>
            <pc:docMk/>
            <pc:sldMk cId="1854627541" sldId="431"/>
            <ac:picMk id="2" creationId="{41C8CDD8-707B-53CE-74E0-B2A0A8F7B6AA}"/>
          </ac:picMkLst>
        </pc:picChg>
        <pc:picChg chg="add del mod">
          <ac:chgData name="Paulina Szeląg" userId="S::pszelag@agh.edu.pl::e2a14e30-33bc-4d8c-be91-07e77bb4bd3a" providerId="AD" clId="Web-{CF03D169-BAB0-015E-9162-0BE50CD5C758}" dt="2023-01-02T15:24:09.014" v="143"/>
          <ac:picMkLst>
            <pc:docMk/>
            <pc:sldMk cId="1854627541" sldId="431"/>
            <ac:picMk id="2" creationId="{BC0FA638-780F-E07A-01AD-92D221ABA02A}"/>
          </ac:picMkLst>
        </pc:picChg>
        <pc:picChg chg="add del mod">
          <ac:chgData name="Paulina Szeląg" userId="S::pszelag@agh.edu.pl::e2a14e30-33bc-4d8c-be91-07e77bb4bd3a" providerId="AD" clId="Web-{CF03D169-BAB0-015E-9162-0BE50CD5C758}" dt="2023-01-02T15:29:33.410" v="151"/>
          <ac:picMkLst>
            <pc:docMk/>
            <pc:sldMk cId="1854627541" sldId="431"/>
            <ac:picMk id="3" creationId="{C1F42D0B-9D1C-B846-8750-154330518B66}"/>
          </ac:picMkLst>
        </pc:picChg>
        <pc:picChg chg="add del mod">
          <ac:chgData name="Paulina Szeląg" userId="S::pszelag@agh.edu.pl::e2a14e30-33bc-4d8c-be91-07e77bb4bd3a" providerId="AD" clId="Web-{CF03D169-BAB0-015E-9162-0BE50CD5C758}" dt="2023-01-02T15:30:31.304" v="167"/>
          <ac:picMkLst>
            <pc:docMk/>
            <pc:sldMk cId="1854627541" sldId="431"/>
            <ac:picMk id="4" creationId="{3A52750E-B8F2-C98F-FCA0-F3F50CC6BD07}"/>
          </ac:picMkLst>
        </pc:picChg>
        <pc:picChg chg="add del mod ord modCrop">
          <ac:chgData name="Paulina Szeląg" userId="S::pszelag@agh.edu.pl::e2a14e30-33bc-4d8c-be91-07e77bb4bd3a" providerId="AD" clId="Web-{CF03D169-BAB0-015E-9162-0BE50CD5C758}" dt="2023-01-02T15:52:52.020" v="177"/>
          <ac:picMkLst>
            <pc:docMk/>
            <pc:sldMk cId="1854627541" sldId="431"/>
            <ac:picMk id="5" creationId="{7EEF5E37-1705-AE83-B13C-A2474001234B}"/>
          </ac:picMkLst>
        </pc:picChg>
        <pc:picChg chg="del">
          <ac:chgData name="Paulina Szeląg" userId="S::pszelag@agh.edu.pl::e2a14e30-33bc-4d8c-be91-07e77bb4bd3a" providerId="AD" clId="Web-{CF03D169-BAB0-015E-9162-0BE50CD5C758}" dt="2023-01-02T15:23:34.105" v="136"/>
          <ac:picMkLst>
            <pc:docMk/>
            <pc:sldMk cId="1854627541" sldId="431"/>
            <ac:picMk id="8" creationId="{53062443-8EF2-DB54-6508-3399819D6A5F}"/>
          </ac:picMkLst>
        </pc:picChg>
      </pc:sldChg>
      <pc:sldChg chg="addSp delSp modSp add del replId">
        <pc:chgData name="Paulina Szeląg" userId="S::pszelag@agh.edu.pl::e2a14e30-33bc-4d8c-be91-07e77bb4bd3a" providerId="AD" clId="Web-{CF03D169-BAB0-015E-9162-0BE50CD5C758}" dt="2023-01-03T15:04:02.249" v="233"/>
        <pc:sldMkLst>
          <pc:docMk/>
          <pc:sldMk cId="974642317" sldId="432"/>
        </pc:sldMkLst>
        <pc:picChg chg="del">
          <ac:chgData name="Paulina Szeląg" userId="S::pszelag@agh.edu.pl::e2a14e30-33bc-4d8c-be91-07e77bb4bd3a" providerId="AD" clId="Web-{CF03D169-BAB0-015E-9162-0BE50CD5C758}" dt="2023-01-02T15:57:10.136" v="189"/>
          <ac:picMkLst>
            <pc:docMk/>
            <pc:sldMk cId="974642317" sldId="432"/>
            <ac:picMk id="2" creationId="{41C8CDD8-707B-53CE-74E0-B2A0A8F7B6AA}"/>
          </ac:picMkLst>
        </pc:picChg>
        <pc:picChg chg="add mod modCrop">
          <ac:chgData name="Paulina Szeląg" userId="S::pszelag@agh.edu.pl::e2a14e30-33bc-4d8c-be91-07e77bb4bd3a" providerId="AD" clId="Web-{CF03D169-BAB0-015E-9162-0BE50CD5C758}" dt="2023-01-03T10:36:32.357" v="214" actId="1076"/>
          <ac:picMkLst>
            <pc:docMk/>
            <pc:sldMk cId="974642317" sldId="432"/>
            <ac:picMk id="3" creationId="{40664130-4004-D696-80F1-457645EC33B6}"/>
          </ac:picMkLst>
        </pc:picChg>
      </pc:sldChg>
      <pc:sldChg chg="addSp delSp modSp add del replId">
        <pc:chgData name="Paulina Szeląg" userId="S::pszelag@agh.edu.pl::e2a14e30-33bc-4d8c-be91-07e77bb4bd3a" providerId="AD" clId="Web-{CF03D169-BAB0-015E-9162-0BE50CD5C758}" dt="2023-01-03T11:05:27.433" v="216"/>
        <pc:sldMkLst>
          <pc:docMk/>
          <pc:sldMk cId="2501697882" sldId="433"/>
        </pc:sldMkLst>
        <pc:picChg chg="add mod">
          <ac:chgData name="Paulina Szeląg" userId="S::pszelag@agh.edu.pl::e2a14e30-33bc-4d8c-be91-07e77bb4bd3a" providerId="AD" clId="Web-{CF03D169-BAB0-015E-9162-0BE50CD5C758}" dt="2023-01-02T16:03:04.614" v="210" actId="1076"/>
          <ac:picMkLst>
            <pc:docMk/>
            <pc:sldMk cId="2501697882" sldId="433"/>
            <ac:picMk id="2" creationId="{A5E28529-0334-88D2-5787-97B563792A4F}"/>
          </ac:picMkLst>
        </pc:picChg>
        <pc:picChg chg="del">
          <ac:chgData name="Paulina Szeląg" userId="S::pszelag@agh.edu.pl::e2a14e30-33bc-4d8c-be91-07e77bb4bd3a" providerId="AD" clId="Web-{CF03D169-BAB0-015E-9162-0BE50CD5C758}" dt="2023-01-02T16:02:28.895" v="201"/>
          <ac:picMkLst>
            <pc:docMk/>
            <pc:sldMk cId="2501697882" sldId="433"/>
            <ac:picMk id="3" creationId="{40664130-4004-D696-80F1-457645EC33B6}"/>
          </ac:picMkLst>
        </pc:picChg>
      </pc:sldChg>
      <pc:sldChg chg="addSp delSp modSp add del replId">
        <pc:chgData name="Paulina Szeląg" userId="S::pszelag@agh.edu.pl::e2a14e30-33bc-4d8c-be91-07e77bb4bd3a" providerId="AD" clId="Web-{CF03D169-BAB0-015E-9162-0BE50CD5C758}" dt="2023-01-03T15:16:43.681" v="237" actId="1076"/>
        <pc:sldMkLst>
          <pc:docMk/>
          <pc:sldMk cId="4022856312" sldId="434"/>
        </pc:sldMkLst>
        <pc:picChg chg="add mod modCrop">
          <ac:chgData name="Paulina Szeląg" userId="S::pszelag@agh.edu.pl::e2a14e30-33bc-4d8c-be91-07e77bb4bd3a" providerId="AD" clId="Web-{CF03D169-BAB0-015E-9162-0BE50CD5C758}" dt="2023-01-03T15:16:43.681" v="237" actId="1076"/>
          <ac:picMkLst>
            <pc:docMk/>
            <pc:sldMk cId="4022856312" sldId="434"/>
            <ac:picMk id="2" creationId="{AF69A026-11B0-0C82-D57D-F7BE068504EB}"/>
          </ac:picMkLst>
        </pc:picChg>
        <pc:picChg chg="del">
          <ac:chgData name="Paulina Szeląg" userId="S::pszelag@agh.edu.pl::e2a14e30-33bc-4d8c-be91-07e77bb4bd3a" providerId="AD" clId="Web-{CF03D169-BAB0-015E-9162-0BE50CD5C758}" dt="2023-01-03T11:05:29.886" v="217"/>
          <ac:picMkLst>
            <pc:docMk/>
            <pc:sldMk cId="4022856312" sldId="434"/>
            <ac:picMk id="3" creationId="{40664130-4004-D696-80F1-457645EC33B6}"/>
          </ac:picMkLst>
        </pc:picChg>
      </pc:sldChg>
      <pc:sldChg chg="addSp delSp modSp add">
        <pc:chgData name="Paulina Szeląg" userId="S::pszelag@agh.edu.pl::e2a14e30-33bc-4d8c-be91-07e77bb4bd3a" providerId="AD" clId="Web-{CF03D169-BAB0-015E-9162-0BE50CD5C758}" dt="2023-01-04T15:23:47.473" v="1173" actId="1076"/>
        <pc:sldMkLst>
          <pc:docMk/>
          <pc:sldMk cId="3451801222" sldId="435"/>
        </pc:sldMkLst>
        <pc:spChg chg="add mod">
          <ac:chgData name="Paulina Szeląg" userId="S::pszelag@agh.edu.pl::e2a14e30-33bc-4d8c-be91-07e77bb4bd3a" providerId="AD" clId="Web-{CF03D169-BAB0-015E-9162-0BE50CD5C758}" dt="2023-01-03T15:36:34.143" v="427" actId="1076"/>
          <ac:spMkLst>
            <pc:docMk/>
            <pc:sldMk cId="3451801222" sldId="435"/>
            <ac:spMk id="2" creationId="{DC3629C9-7775-2083-F03F-DC1135384C34}"/>
          </ac:spMkLst>
        </pc:spChg>
        <pc:spChg chg="mod">
          <ac:chgData name="Paulina Szeląg" userId="S::pszelag@agh.edu.pl::e2a14e30-33bc-4d8c-be91-07e77bb4bd3a" providerId="AD" clId="Web-{CF03D169-BAB0-015E-9162-0BE50CD5C758}" dt="2023-01-04T15:23:47.473" v="1173" actId="1076"/>
          <ac:spMkLst>
            <pc:docMk/>
            <pc:sldMk cId="3451801222" sldId="435"/>
            <ac:spMk id="3" creationId="{A8660022-821E-6D99-68A2-43B29888E2E4}"/>
          </ac:spMkLst>
        </pc:spChg>
        <pc:spChg chg="mod">
          <ac:chgData name="Paulina Szeląg" userId="S::pszelag@agh.edu.pl::e2a14e30-33bc-4d8c-be91-07e77bb4bd3a" providerId="AD" clId="Web-{CF03D169-BAB0-015E-9162-0BE50CD5C758}" dt="2023-01-03T15:35:39.235" v="395" actId="1076"/>
          <ac:spMkLst>
            <pc:docMk/>
            <pc:sldMk cId="3451801222" sldId="435"/>
            <ac:spMk id="4" creationId="{7C7A8747-8B61-B92B-303B-C80A5BB51C05}"/>
          </ac:spMkLst>
        </pc:spChg>
        <pc:spChg chg="mod">
          <ac:chgData name="Paulina Szeląg" userId="S::pszelag@agh.edu.pl::e2a14e30-33bc-4d8c-be91-07e77bb4bd3a" providerId="AD" clId="Web-{CF03D169-BAB0-015E-9162-0BE50CD5C758}" dt="2023-01-03T15:35:39.235" v="396" actId="1076"/>
          <ac:spMkLst>
            <pc:docMk/>
            <pc:sldMk cId="3451801222" sldId="435"/>
            <ac:spMk id="5" creationId="{C99F5B32-96B6-E674-2313-6D9A527FFE13}"/>
          </ac:spMkLst>
        </pc:spChg>
        <pc:spChg chg="mod">
          <ac:chgData name="Paulina Szeląg" userId="S::pszelag@agh.edu.pl::e2a14e30-33bc-4d8c-be91-07e77bb4bd3a" providerId="AD" clId="Web-{CF03D169-BAB0-015E-9162-0BE50CD5C758}" dt="2023-01-03T15:35:39.251" v="397" actId="1076"/>
          <ac:spMkLst>
            <pc:docMk/>
            <pc:sldMk cId="3451801222" sldId="435"/>
            <ac:spMk id="6" creationId="{7F49F270-0C13-7383-13E7-2C2A2EFC09E0}"/>
          </ac:spMkLst>
        </pc:spChg>
        <pc:spChg chg="mod">
          <ac:chgData name="Paulina Szeląg" userId="S::pszelag@agh.edu.pl::e2a14e30-33bc-4d8c-be91-07e77bb4bd3a" providerId="AD" clId="Web-{CF03D169-BAB0-015E-9162-0BE50CD5C758}" dt="2023-01-03T15:35:39.251" v="398" actId="1076"/>
          <ac:spMkLst>
            <pc:docMk/>
            <pc:sldMk cId="3451801222" sldId="435"/>
            <ac:spMk id="7" creationId="{E86FB7EC-4D70-6E13-7EF1-373C256507AC}"/>
          </ac:spMkLst>
        </pc:spChg>
        <pc:spChg chg="mod">
          <ac:chgData name="Paulina Szeląg" userId="S::pszelag@agh.edu.pl::e2a14e30-33bc-4d8c-be91-07e77bb4bd3a" providerId="AD" clId="Web-{CF03D169-BAB0-015E-9162-0BE50CD5C758}" dt="2023-01-03T15:36:40.675" v="429" actId="1076"/>
          <ac:spMkLst>
            <pc:docMk/>
            <pc:sldMk cId="3451801222" sldId="435"/>
            <ac:spMk id="8" creationId="{3A5D6B00-26A7-68FA-55B4-618E6107E3CE}"/>
          </ac:spMkLst>
        </pc:spChg>
        <pc:spChg chg="del">
          <ac:chgData name="Paulina Szeląg" userId="S::pszelag@agh.edu.pl::e2a14e30-33bc-4d8c-be91-07e77bb4bd3a" providerId="AD" clId="Web-{CF03D169-BAB0-015E-9162-0BE50CD5C758}" dt="2023-01-03T15:34:36.639" v="374"/>
          <ac:spMkLst>
            <pc:docMk/>
            <pc:sldMk cId="3451801222" sldId="435"/>
            <ac:spMk id="9" creationId="{598BB0C0-C089-7BDC-F666-73F704934337}"/>
          </ac:spMkLst>
        </pc:spChg>
        <pc:spChg chg="del">
          <ac:chgData name="Paulina Szeląg" userId="S::pszelag@agh.edu.pl::e2a14e30-33bc-4d8c-be91-07e77bb4bd3a" providerId="AD" clId="Web-{CF03D169-BAB0-015E-9162-0BE50CD5C758}" dt="2023-01-03T15:34:36.639" v="373"/>
          <ac:spMkLst>
            <pc:docMk/>
            <pc:sldMk cId="3451801222" sldId="435"/>
            <ac:spMk id="10" creationId="{F679F2C6-EFE6-49B1-CCE2-702143072731}"/>
          </ac:spMkLst>
        </pc:spChg>
        <pc:spChg chg="del">
          <ac:chgData name="Paulina Szeląg" userId="S::pszelag@agh.edu.pl::e2a14e30-33bc-4d8c-be91-07e77bb4bd3a" providerId="AD" clId="Web-{CF03D169-BAB0-015E-9162-0BE50CD5C758}" dt="2023-01-03T15:34:36.639" v="372"/>
          <ac:spMkLst>
            <pc:docMk/>
            <pc:sldMk cId="3451801222" sldId="435"/>
            <ac:spMk id="11" creationId="{A3098707-F466-496D-F512-73D87F676A24}"/>
          </ac:spMkLst>
        </pc:spChg>
        <pc:spChg chg="mod">
          <ac:chgData name="Paulina Szeląg" userId="S::pszelag@agh.edu.pl::e2a14e30-33bc-4d8c-be91-07e77bb4bd3a" providerId="AD" clId="Web-{CF03D169-BAB0-015E-9162-0BE50CD5C758}" dt="2023-01-03T15:36:38.096" v="428" actId="1076"/>
          <ac:spMkLst>
            <pc:docMk/>
            <pc:sldMk cId="3451801222" sldId="435"/>
            <ac:spMk id="12" creationId="{134DA78F-C3C0-4A62-35E6-36D1C00043A3}"/>
          </ac:spMkLst>
        </pc:spChg>
        <pc:spChg chg="del">
          <ac:chgData name="Paulina Szeląg" userId="S::pszelag@agh.edu.pl::e2a14e30-33bc-4d8c-be91-07e77bb4bd3a" providerId="AD" clId="Web-{CF03D169-BAB0-015E-9162-0BE50CD5C758}" dt="2023-01-03T15:34:38.999" v="375"/>
          <ac:spMkLst>
            <pc:docMk/>
            <pc:sldMk cId="3451801222" sldId="435"/>
            <ac:spMk id="13" creationId="{037EE07B-D35F-EBD6-B7CF-277856FBF7D3}"/>
          </ac:spMkLst>
        </pc:spChg>
        <pc:spChg chg="del">
          <ac:chgData name="Paulina Szeląg" userId="S::pszelag@agh.edu.pl::e2a14e30-33bc-4d8c-be91-07e77bb4bd3a" providerId="AD" clId="Web-{CF03D169-BAB0-015E-9162-0BE50CD5C758}" dt="2023-01-03T15:34:36.639" v="371"/>
          <ac:spMkLst>
            <pc:docMk/>
            <pc:sldMk cId="3451801222" sldId="435"/>
            <ac:spMk id="14" creationId="{AD6A0C4F-4C8C-8CDC-B832-31838BB8CABD}"/>
          </ac:spMkLst>
        </pc:spChg>
        <pc:spChg chg="del">
          <ac:chgData name="Paulina Szeląg" userId="S::pszelag@agh.edu.pl::e2a14e30-33bc-4d8c-be91-07e77bb4bd3a" providerId="AD" clId="Web-{CF03D169-BAB0-015E-9162-0BE50CD5C758}" dt="2023-01-03T15:34:36.639" v="370"/>
          <ac:spMkLst>
            <pc:docMk/>
            <pc:sldMk cId="3451801222" sldId="435"/>
            <ac:spMk id="15" creationId="{57998BF3-24CF-6ACF-B497-77DE4E4AED61}"/>
          </ac:spMkLst>
        </pc:spChg>
        <pc:spChg chg="mod">
          <ac:chgData name="Paulina Szeląg" userId="S::pszelag@agh.edu.pl::e2a14e30-33bc-4d8c-be91-07e77bb4bd3a" providerId="AD" clId="Web-{CF03D169-BAB0-015E-9162-0BE50CD5C758}" dt="2023-01-03T15:36:18.971" v="422" actId="1076"/>
          <ac:spMkLst>
            <pc:docMk/>
            <pc:sldMk cId="3451801222" sldId="435"/>
            <ac:spMk id="16" creationId="{42822535-7E1B-3ACC-1C4A-28C256EFF609}"/>
          </ac:spMkLst>
        </pc:spChg>
        <pc:spChg chg="del mod">
          <ac:chgData name="Paulina Szeląg" userId="S::pszelag@agh.edu.pl::e2a14e30-33bc-4d8c-be91-07e77bb4bd3a" providerId="AD" clId="Web-{CF03D169-BAB0-015E-9162-0BE50CD5C758}" dt="2023-01-03T15:34:27.483" v="368"/>
          <ac:spMkLst>
            <pc:docMk/>
            <pc:sldMk cId="3451801222" sldId="435"/>
            <ac:spMk id="17" creationId="{82541363-F714-B890-E52E-B9DD96D30783}"/>
          </ac:spMkLst>
        </pc:spChg>
        <pc:spChg chg="mod">
          <ac:chgData name="Paulina Szeląg" userId="S::pszelag@agh.edu.pl::e2a14e30-33bc-4d8c-be91-07e77bb4bd3a" providerId="AD" clId="Web-{CF03D169-BAB0-015E-9162-0BE50CD5C758}" dt="2023-01-03T15:37:02.300" v="432" actId="20577"/>
          <ac:spMkLst>
            <pc:docMk/>
            <pc:sldMk cId="3451801222" sldId="435"/>
            <ac:spMk id="18" creationId="{E39E75AB-C2AF-BB02-F0A7-0A38412565C9}"/>
          </ac:spMkLst>
        </pc:spChg>
        <pc:spChg chg="add mod">
          <ac:chgData name="Paulina Szeląg" userId="S::pszelag@agh.edu.pl::e2a14e30-33bc-4d8c-be91-07e77bb4bd3a" providerId="AD" clId="Web-{CF03D169-BAB0-015E-9162-0BE50CD5C758}" dt="2023-01-03T15:35:50.298" v="402" actId="1076"/>
          <ac:spMkLst>
            <pc:docMk/>
            <pc:sldMk cId="3451801222" sldId="435"/>
            <ac:spMk id="19" creationId="{6D94AF01-07BD-A436-F4F3-D379D5DDA8FE}"/>
          </ac:spMkLst>
        </pc:spChg>
      </pc:sldChg>
      <pc:sldChg chg="addSp delSp modSp add ord replId">
        <pc:chgData name="Paulina Szeląg" userId="S::pszelag@agh.edu.pl::e2a14e30-33bc-4d8c-be91-07e77bb4bd3a" providerId="AD" clId="Web-{CF03D169-BAB0-015E-9162-0BE50CD5C758}" dt="2023-01-03T15:48:26.261" v="671"/>
        <pc:sldMkLst>
          <pc:docMk/>
          <pc:sldMk cId="1920002166" sldId="436"/>
        </pc:sldMkLst>
        <pc:spChg chg="del">
          <ac:chgData name="Paulina Szeląg" userId="S::pszelag@agh.edu.pl::e2a14e30-33bc-4d8c-be91-07e77bb4bd3a" providerId="AD" clId="Web-{CF03D169-BAB0-015E-9162-0BE50CD5C758}" dt="2023-01-03T15:45:13.754" v="498"/>
          <ac:spMkLst>
            <pc:docMk/>
            <pc:sldMk cId="1920002166" sldId="436"/>
            <ac:spMk id="3" creationId="{E943E616-9100-905F-4349-7370879B973A}"/>
          </ac:spMkLst>
        </pc:spChg>
        <pc:spChg chg="mod">
          <ac:chgData name="Paulina Szeląg" userId="S::pszelag@agh.edu.pl::e2a14e30-33bc-4d8c-be91-07e77bb4bd3a" providerId="AD" clId="Web-{CF03D169-BAB0-015E-9162-0BE50CD5C758}" dt="2023-01-03T15:45:10.270" v="497" actId="1076"/>
          <ac:spMkLst>
            <pc:docMk/>
            <pc:sldMk cId="1920002166" sldId="436"/>
            <ac:spMk id="9" creationId="{52CBB5C8-2A0D-678D-7445-55D1D940EB8F}"/>
          </ac:spMkLst>
        </pc:spChg>
        <pc:graphicFrameChg chg="add mod modGraphic">
          <ac:chgData name="Paulina Szeląg" userId="S::pszelag@agh.edu.pl::e2a14e30-33bc-4d8c-be91-07e77bb4bd3a" providerId="AD" clId="Web-{CF03D169-BAB0-015E-9162-0BE50CD5C758}" dt="2023-01-03T15:48:03.260" v="670"/>
          <ac:graphicFrameMkLst>
            <pc:docMk/>
            <pc:sldMk cId="1920002166" sldId="436"/>
            <ac:graphicFrameMk id="4" creationId="{2B644E2A-3671-1640-CB8A-934238737581}"/>
          </ac:graphicFrameMkLst>
        </pc:graphicFrameChg>
      </pc:sldChg>
      <pc:sldChg chg="addSp delSp modSp add del mod ord replId modShow">
        <pc:chgData name="Paulina Szeląg" userId="S::pszelag@agh.edu.pl::e2a14e30-33bc-4d8c-be91-07e77bb4bd3a" providerId="AD" clId="Web-{CF03D169-BAB0-015E-9162-0BE50CD5C758}" dt="2023-01-11T11:40:33.061" v="1174"/>
        <pc:sldMkLst>
          <pc:docMk/>
          <pc:sldMk cId="514329397" sldId="437"/>
        </pc:sldMkLst>
        <pc:spChg chg="del">
          <ac:chgData name="Paulina Szeląg" userId="S::pszelag@agh.edu.pl::e2a14e30-33bc-4d8c-be91-07e77bb4bd3a" providerId="AD" clId="Web-{CF03D169-BAB0-015E-9162-0BE50CD5C758}" dt="2023-01-04T14:44:21.616" v="874"/>
          <ac:spMkLst>
            <pc:docMk/>
            <pc:sldMk cId="514329397" sldId="437"/>
            <ac:spMk id="4" creationId="{BC6BC4E9-135E-A445-AFED-06DF4BD29838}"/>
          </ac:spMkLst>
        </pc:spChg>
        <pc:graphicFrameChg chg="add mod modGraphic">
          <ac:chgData name="Paulina Szeląg" userId="S::pszelag@agh.edu.pl::e2a14e30-33bc-4d8c-be91-07e77bb4bd3a" providerId="AD" clId="Web-{CF03D169-BAB0-015E-9162-0BE50CD5C758}" dt="2023-01-04T14:50:27.783" v="1105" actId="1076"/>
          <ac:graphicFrameMkLst>
            <pc:docMk/>
            <pc:sldMk cId="514329397" sldId="437"/>
            <ac:graphicFrameMk id="5" creationId="{FCB35457-FF1D-CC3E-6B58-5BF74516858B}"/>
          </ac:graphicFrameMkLst>
        </pc:graphicFrameChg>
      </pc:sldChg>
    </pc:docChg>
  </pc:docChgLst>
  <pc:docChgLst>
    <pc:chgData name="Paulina Szeląg" userId="S::pszelag@agh.edu.pl::e2a14e30-33bc-4d8c-be91-07e77bb4bd3a" providerId="AD" clId="Web-{76B5E9CF-95FF-49B8-8492-A6218B84BC45}"/>
    <pc:docChg chg="addSld delSld modSld modSection">
      <pc:chgData name="Paulina Szeląg" userId="S::pszelag@agh.edu.pl::e2a14e30-33bc-4d8c-be91-07e77bb4bd3a" providerId="AD" clId="Web-{76B5E9CF-95FF-49B8-8492-A6218B84BC45}" dt="2022-12-07T14:02:26.984" v="480" actId="1076"/>
      <pc:docMkLst>
        <pc:docMk/>
      </pc:docMkLst>
      <pc:sldChg chg="modSp del">
        <pc:chgData name="Paulina Szeląg" userId="S::pszelag@agh.edu.pl::e2a14e30-33bc-4d8c-be91-07e77bb4bd3a" providerId="AD" clId="Web-{76B5E9CF-95FF-49B8-8492-A6218B84BC45}" dt="2022-12-07T13:39:35.094" v="478"/>
        <pc:sldMkLst>
          <pc:docMk/>
          <pc:sldMk cId="3125206227" sldId="392"/>
        </pc:sldMkLst>
        <pc:spChg chg="mod">
          <ac:chgData name="Paulina Szeląg" userId="S::pszelag@agh.edu.pl::e2a14e30-33bc-4d8c-be91-07e77bb4bd3a" providerId="AD" clId="Web-{76B5E9CF-95FF-49B8-8492-A6218B84BC45}" dt="2022-12-07T13:37:51.387" v="452" actId="20577"/>
          <ac:spMkLst>
            <pc:docMk/>
            <pc:sldMk cId="3125206227" sldId="392"/>
            <ac:spMk id="2" creationId="{834ED8A7-5805-8FDB-D78D-DB156D37B5EE}"/>
          </ac:spMkLst>
        </pc:spChg>
      </pc:sldChg>
      <pc:sldChg chg="modSp">
        <pc:chgData name="Paulina Szeląg" userId="S::pszelag@agh.edu.pl::e2a14e30-33bc-4d8c-be91-07e77bb4bd3a" providerId="AD" clId="Web-{76B5E9CF-95FF-49B8-8492-A6218B84BC45}" dt="2022-12-07T14:02:26.984" v="480" actId="1076"/>
        <pc:sldMkLst>
          <pc:docMk/>
          <pc:sldMk cId="325820369" sldId="406"/>
        </pc:sldMkLst>
        <pc:graphicFrameChg chg="mod modGraphic">
          <ac:chgData name="Paulina Szeląg" userId="S::pszelag@agh.edu.pl::e2a14e30-33bc-4d8c-be91-07e77bb4bd3a" providerId="AD" clId="Web-{76B5E9CF-95FF-49B8-8492-A6218B84BC45}" dt="2022-12-07T14:02:26.984" v="480" actId="1076"/>
          <ac:graphicFrameMkLst>
            <pc:docMk/>
            <pc:sldMk cId="325820369" sldId="406"/>
            <ac:graphicFrameMk id="5" creationId="{7D661EF7-BCFC-91D3-95D3-1AB0E3E034F3}"/>
          </ac:graphicFrameMkLst>
        </pc:graphicFrameChg>
      </pc:sldChg>
      <pc:sldChg chg="new del">
        <pc:chgData name="Paulina Szeląg" userId="S::pszelag@agh.edu.pl::e2a14e30-33bc-4d8c-be91-07e77bb4bd3a" providerId="AD" clId="Web-{76B5E9CF-95FF-49B8-8492-A6218B84BC45}" dt="2022-12-07T13:39:33.500" v="477"/>
        <pc:sldMkLst>
          <pc:docMk/>
          <pc:sldMk cId="980439080" sldId="407"/>
        </pc:sldMkLst>
      </pc:sldChg>
    </pc:docChg>
  </pc:docChgLst>
  <pc:docChgLst>
    <pc:chgData name="Paulina Szeląg" userId="S::pszelag@agh.edu.pl::e2a14e30-33bc-4d8c-be91-07e77bb4bd3a" providerId="AD" clId="Web-{7352449F-3F73-D474-377B-F5FE13D309A2}"/>
    <pc:docChg chg="addSld delSld modSld sldOrd modSection">
      <pc:chgData name="Paulina Szeląg" userId="S::pszelag@agh.edu.pl::e2a14e30-33bc-4d8c-be91-07e77bb4bd3a" providerId="AD" clId="Web-{7352449F-3F73-D474-377B-F5FE13D309A2}" dt="2022-12-30T12:18:42.252" v="1347" actId="20577"/>
      <pc:docMkLst>
        <pc:docMk/>
      </pc:docMkLst>
      <pc:sldChg chg="addSp modSp ord modNotes">
        <pc:chgData name="Paulina Szeląg" userId="S::pszelag@agh.edu.pl::e2a14e30-33bc-4d8c-be91-07e77bb4bd3a" providerId="AD" clId="Web-{7352449F-3F73-D474-377B-F5FE13D309A2}" dt="2022-12-30T08:20:14.835" v="548" actId="20577"/>
        <pc:sldMkLst>
          <pc:docMk/>
          <pc:sldMk cId="2189602594" sldId="387"/>
        </pc:sldMkLst>
        <pc:spChg chg="add mod">
          <ac:chgData name="Paulina Szeląg" userId="S::pszelag@agh.edu.pl::e2a14e30-33bc-4d8c-be91-07e77bb4bd3a" providerId="AD" clId="Web-{7352449F-3F73-D474-377B-F5FE13D309A2}" dt="2022-12-30T08:20:14.835" v="548" actId="20577"/>
          <ac:spMkLst>
            <pc:docMk/>
            <pc:sldMk cId="2189602594" sldId="387"/>
            <ac:spMk id="3" creationId="{892D32F1-ABC6-5E79-AFA6-075FF5D63772}"/>
          </ac:spMkLst>
        </pc:spChg>
        <pc:spChg chg="mod">
          <ac:chgData name="Paulina Szeląg" userId="S::pszelag@agh.edu.pl::e2a14e30-33bc-4d8c-be91-07e77bb4bd3a" providerId="AD" clId="Web-{7352449F-3F73-D474-377B-F5FE13D309A2}" dt="2022-12-29T14:31:46.116" v="20" actId="20577"/>
          <ac:spMkLst>
            <pc:docMk/>
            <pc:sldMk cId="2189602594" sldId="387"/>
            <ac:spMk id="9" creationId="{52CBB5C8-2A0D-678D-7445-55D1D940EB8F}"/>
          </ac:spMkLst>
        </pc:spChg>
      </pc:sldChg>
      <pc:sldChg chg="modSp modCm">
        <pc:chgData name="Paulina Szeląg" userId="S::pszelag@agh.edu.pl::e2a14e30-33bc-4d8c-be91-07e77bb4bd3a" providerId="AD" clId="Web-{7352449F-3F73-D474-377B-F5FE13D309A2}" dt="2022-12-29T14:26:57.635" v="4" actId="20577"/>
        <pc:sldMkLst>
          <pc:docMk/>
          <pc:sldMk cId="3890652094" sldId="400"/>
        </pc:sldMkLst>
        <pc:spChg chg="mod">
          <ac:chgData name="Paulina Szeląg" userId="S::pszelag@agh.edu.pl::e2a14e30-33bc-4d8c-be91-07e77bb4bd3a" providerId="AD" clId="Web-{7352449F-3F73-D474-377B-F5FE13D309A2}" dt="2022-12-29T14:26:57.635" v="4" actId="20577"/>
          <ac:spMkLst>
            <pc:docMk/>
            <pc:sldMk cId="3890652094" sldId="400"/>
            <ac:spMk id="3" creationId="{DE3D19AA-8B09-398F-DD11-878C79790FC3}"/>
          </ac:spMkLst>
        </pc:spChg>
      </pc:sldChg>
      <pc:sldChg chg="add replId">
        <pc:chgData name="Paulina Szeląg" userId="S::pszelag@agh.edu.pl::e2a14e30-33bc-4d8c-be91-07e77bb4bd3a" providerId="AD" clId="Web-{7352449F-3F73-D474-377B-F5FE13D309A2}" dt="2022-12-29T14:31:31.334" v="5"/>
        <pc:sldMkLst>
          <pc:docMk/>
          <pc:sldMk cId="1927111681" sldId="415"/>
        </pc:sldMkLst>
      </pc:sldChg>
      <pc:sldChg chg="modSp add replId modNotes">
        <pc:chgData name="Paulina Szeląg" userId="S::pszelag@agh.edu.pl::e2a14e30-33bc-4d8c-be91-07e77bb4bd3a" providerId="AD" clId="Web-{7352449F-3F73-D474-377B-F5FE13D309A2}" dt="2022-12-30T10:05:01.721" v="567" actId="1076"/>
        <pc:sldMkLst>
          <pc:docMk/>
          <pc:sldMk cId="3844450126" sldId="416"/>
        </pc:sldMkLst>
        <pc:spChg chg="mod">
          <ac:chgData name="Paulina Szeląg" userId="S::pszelag@agh.edu.pl::e2a14e30-33bc-4d8c-be91-07e77bb4bd3a" providerId="AD" clId="Web-{7352449F-3F73-D474-377B-F5FE13D309A2}" dt="2022-12-30T10:05:01.721" v="567" actId="1076"/>
          <ac:spMkLst>
            <pc:docMk/>
            <pc:sldMk cId="3844450126" sldId="416"/>
            <ac:spMk id="3" creationId="{892D32F1-ABC6-5E79-AFA6-075FF5D63772}"/>
          </ac:spMkLst>
        </pc:spChg>
        <pc:spChg chg="mod">
          <ac:chgData name="Paulina Szeląg" userId="S::pszelag@agh.edu.pl::e2a14e30-33bc-4d8c-be91-07e77bb4bd3a" providerId="AD" clId="Web-{7352449F-3F73-D474-377B-F5FE13D309A2}" dt="2022-12-30T10:04:53.283" v="566" actId="1076"/>
          <ac:spMkLst>
            <pc:docMk/>
            <pc:sldMk cId="3844450126" sldId="416"/>
            <ac:spMk id="9" creationId="{52CBB5C8-2A0D-678D-7445-55D1D940EB8F}"/>
          </ac:spMkLst>
        </pc:spChg>
      </pc:sldChg>
      <pc:sldChg chg="modSp add replId">
        <pc:chgData name="Paulina Szeląg" userId="S::pszelag@agh.edu.pl::e2a14e30-33bc-4d8c-be91-07e77bb4bd3a" providerId="AD" clId="Web-{7352449F-3F73-D474-377B-F5FE13D309A2}" dt="2022-12-30T10:05:19.424" v="578" actId="1076"/>
        <pc:sldMkLst>
          <pc:docMk/>
          <pc:sldMk cId="2367147409" sldId="417"/>
        </pc:sldMkLst>
        <pc:spChg chg="mod">
          <ac:chgData name="Paulina Szeląg" userId="S::pszelag@agh.edu.pl::e2a14e30-33bc-4d8c-be91-07e77bb4bd3a" providerId="AD" clId="Web-{7352449F-3F73-D474-377B-F5FE13D309A2}" dt="2022-12-30T10:05:19.424" v="578" actId="1076"/>
          <ac:spMkLst>
            <pc:docMk/>
            <pc:sldMk cId="2367147409" sldId="417"/>
            <ac:spMk id="3" creationId="{892D32F1-ABC6-5E79-AFA6-075FF5D63772}"/>
          </ac:spMkLst>
        </pc:spChg>
        <pc:spChg chg="mod">
          <ac:chgData name="Paulina Szeląg" userId="S::pszelag@agh.edu.pl::e2a14e30-33bc-4d8c-be91-07e77bb4bd3a" providerId="AD" clId="Web-{7352449F-3F73-D474-377B-F5FE13D309A2}" dt="2022-12-30T10:05:16.424" v="577" actId="1076"/>
          <ac:spMkLst>
            <pc:docMk/>
            <pc:sldMk cId="2367147409" sldId="417"/>
            <ac:spMk id="9" creationId="{52CBB5C8-2A0D-678D-7445-55D1D940EB8F}"/>
          </ac:spMkLst>
        </pc:spChg>
      </pc:sldChg>
      <pc:sldChg chg="modSp add del replId">
        <pc:chgData name="Paulina Szeląg" userId="S::pszelag@agh.edu.pl::e2a14e30-33bc-4d8c-be91-07e77bb4bd3a" providerId="AD" clId="Web-{7352449F-3F73-D474-377B-F5FE13D309A2}" dt="2022-12-30T10:16:35.801" v="597"/>
        <pc:sldMkLst>
          <pc:docMk/>
          <pc:sldMk cId="4236760879" sldId="418"/>
        </pc:sldMkLst>
        <pc:spChg chg="mod">
          <ac:chgData name="Paulina Szeląg" userId="S::pszelag@agh.edu.pl::e2a14e30-33bc-4d8c-be91-07e77bb4bd3a" providerId="AD" clId="Web-{7352449F-3F73-D474-377B-F5FE13D309A2}" dt="2022-12-30T10:05:48.425" v="586" actId="1076"/>
          <ac:spMkLst>
            <pc:docMk/>
            <pc:sldMk cId="4236760879" sldId="418"/>
            <ac:spMk id="3" creationId="{892D32F1-ABC6-5E79-AFA6-075FF5D63772}"/>
          </ac:spMkLst>
        </pc:spChg>
        <pc:spChg chg="mod">
          <ac:chgData name="Paulina Szeląg" userId="S::pszelag@agh.edu.pl::e2a14e30-33bc-4d8c-be91-07e77bb4bd3a" providerId="AD" clId="Web-{7352449F-3F73-D474-377B-F5FE13D309A2}" dt="2022-12-30T10:05:35.581" v="585" actId="1076"/>
          <ac:spMkLst>
            <pc:docMk/>
            <pc:sldMk cId="4236760879" sldId="418"/>
            <ac:spMk id="9" creationId="{52CBB5C8-2A0D-678D-7445-55D1D940EB8F}"/>
          </ac:spMkLst>
        </pc:spChg>
      </pc:sldChg>
      <pc:sldChg chg="modSp add replId modNotes">
        <pc:chgData name="Paulina Szeląg" userId="S::pszelag@agh.edu.pl::e2a14e30-33bc-4d8c-be91-07e77bb4bd3a" providerId="AD" clId="Web-{7352449F-3F73-D474-377B-F5FE13D309A2}" dt="2022-12-30T10:29:50.649" v="696" actId="1076"/>
        <pc:sldMkLst>
          <pc:docMk/>
          <pc:sldMk cId="1767106203" sldId="419"/>
        </pc:sldMkLst>
        <pc:spChg chg="mod">
          <ac:chgData name="Paulina Szeląg" userId="S::pszelag@agh.edu.pl::e2a14e30-33bc-4d8c-be91-07e77bb4bd3a" providerId="AD" clId="Web-{7352449F-3F73-D474-377B-F5FE13D309A2}" dt="2022-12-30T10:29:50.649" v="696" actId="1076"/>
          <ac:spMkLst>
            <pc:docMk/>
            <pc:sldMk cId="1767106203" sldId="419"/>
            <ac:spMk id="3" creationId="{892D32F1-ABC6-5E79-AFA6-075FF5D63772}"/>
          </ac:spMkLst>
        </pc:spChg>
        <pc:spChg chg="mod">
          <ac:chgData name="Paulina Szeląg" userId="S::pszelag@agh.edu.pl::e2a14e30-33bc-4d8c-be91-07e77bb4bd3a" providerId="AD" clId="Web-{7352449F-3F73-D474-377B-F5FE13D309A2}" dt="2022-12-30T10:16:33.176" v="596" actId="20577"/>
          <ac:spMkLst>
            <pc:docMk/>
            <pc:sldMk cId="1767106203" sldId="419"/>
            <ac:spMk id="9" creationId="{52CBB5C8-2A0D-678D-7445-55D1D940EB8F}"/>
          </ac:spMkLst>
        </pc:spChg>
      </pc:sldChg>
      <pc:sldChg chg="addSp delSp modSp add replId modNotes">
        <pc:chgData name="Paulina Szeląg" userId="S::pszelag@agh.edu.pl::e2a14e30-33bc-4d8c-be91-07e77bb4bd3a" providerId="AD" clId="Web-{7352449F-3F73-D474-377B-F5FE13D309A2}" dt="2022-12-30T11:20:58.616" v="868"/>
        <pc:sldMkLst>
          <pc:docMk/>
          <pc:sldMk cId="2024123708" sldId="420"/>
        </pc:sldMkLst>
        <pc:spChg chg="del mod">
          <ac:chgData name="Paulina Szeląg" userId="S::pszelag@agh.edu.pl::e2a14e30-33bc-4d8c-be91-07e77bb4bd3a" providerId="AD" clId="Web-{7352449F-3F73-D474-377B-F5FE13D309A2}" dt="2022-12-30T10:40:53.337" v="709"/>
          <ac:spMkLst>
            <pc:docMk/>
            <pc:sldMk cId="2024123708" sldId="420"/>
            <ac:spMk id="3" creationId="{892D32F1-ABC6-5E79-AFA6-075FF5D63772}"/>
          </ac:spMkLst>
        </pc:spChg>
        <pc:spChg chg="add mod">
          <ac:chgData name="Paulina Szeląg" userId="S::pszelag@agh.edu.pl::e2a14e30-33bc-4d8c-be91-07e77bb4bd3a" providerId="AD" clId="Web-{7352449F-3F73-D474-377B-F5FE13D309A2}" dt="2022-12-30T11:15:26.171" v="863" actId="20577"/>
          <ac:spMkLst>
            <pc:docMk/>
            <pc:sldMk cId="2024123708" sldId="420"/>
            <ac:spMk id="4" creationId="{A73D96E0-4ABA-5156-500C-EAD0561E6C06}"/>
          </ac:spMkLst>
        </pc:spChg>
        <pc:spChg chg="mod">
          <ac:chgData name="Paulina Szeląg" userId="S::pszelag@agh.edu.pl::e2a14e30-33bc-4d8c-be91-07e77bb4bd3a" providerId="AD" clId="Web-{7352449F-3F73-D474-377B-F5FE13D309A2}" dt="2022-12-30T10:31:07.870" v="708" actId="1076"/>
          <ac:spMkLst>
            <pc:docMk/>
            <pc:sldMk cId="2024123708" sldId="420"/>
            <ac:spMk id="9" creationId="{52CBB5C8-2A0D-678D-7445-55D1D940EB8F}"/>
          </ac:spMkLst>
        </pc:spChg>
      </pc:sldChg>
      <pc:sldChg chg="modSp add replId">
        <pc:chgData name="Paulina Szeląg" userId="S::pszelag@agh.edu.pl::e2a14e30-33bc-4d8c-be91-07e77bb4bd3a" providerId="AD" clId="Web-{7352449F-3F73-D474-377B-F5FE13D309A2}" dt="2022-12-30T12:12:10.235" v="1256" actId="20577"/>
        <pc:sldMkLst>
          <pc:docMk/>
          <pc:sldMk cId="960308770" sldId="421"/>
        </pc:sldMkLst>
        <pc:spChg chg="mod">
          <ac:chgData name="Paulina Szeląg" userId="S::pszelag@agh.edu.pl::e2a14e30-33bc-4d8c-be91-07e77bb4bd3a" providerId="AD" clId="Web-{7352449F-3F73-D474-377B-F5FE13D309A2}" dt="2022-12-30T12:12:10.235" v="1256" actId="20577"/>
          <ac:spMkLst>
            <pc:docMk/>
            <pc:sldMk cId="960308770" sldId="421"/>
            <ac:spMk id="4" creationId="{A73D96E0-4ABA-5156-500C-EAD0561E6C06}"/>
          </ac:spMkLst>
        </pc:spChg>
        <pc:spChg chg="mod">
          <ac:chgData name="Paulina Szeląg" userId="S::pszelag@agh.edu.pl::e2a14e30-33bc-4d8c-be91-07e77bb4bd3a" providerId="AD" clId="Web-{7352449F-3F73-D474-377B-F5FE13D309A2}" dt="2022-12-30T11:21:31.445" v="893" actId="1076"/>
          <ac:spMkLst>
            <pc:docMk/>
            <pc:sldMk cId="960308770" sldId="421"/>
            <ac:spMk id="9" creationId="{52CBB5C8-2A0D-678D-7445-55D1D940EB8F}"/>
          </ac:spMkLst>
        </pc:spChg>
      </pc:sldChg>
      <pc:sldChg chg="modSp add replId">
        <pc:chgData name="Paulina Szeląg" userId="S::pszelag@agh.edu.pl::e2a14e30-33bc-4d8c-be91-07e77bb4bd3a" providerId="AD" clId="Web-{7352449F-3F73-D474-377B-F5FE13D309A2}" dt="2022-12-30T11:43:51.369" v="1121" actId="20577"/>
        <pc:sldMkLst>
          <pc:docMk/>
          <pc:sldMk cId="4216214102" sldId="422"/>
        </pc:sldMkLst>
        <pc:spChg chg="mod">
          <ac:chgData name="Paulina Szeląg" userId="S::pszelag@agh.edu.pl::e2a14e30-33bc-4d8c-be91-07e77bb4bd3a" providerId="AD" clId="Web-{7352449F-3F73-D474-377B-F5FE13D309A2}" dt="2022-12-30T11:43:51.369" v="1121" actId="20577"/>
          <ac:spMkLst>
            <pc:docMk/>
            <pc:sldMk cId="4216214102" sldId="422"/>
            <ac:spMk id="4" creationId="{A73D96E0-4ABA-5156-500C-EAD0561E6C06}"/>
          </ac:spMkLst>
        </pc:spChg>
        <pc:spChg chg="mod">
          <ac:chgData name="Paulina Szeląg" userId="S::pszelag@agh.edu.pl::e2a14e30-33bc-4d8c-be91-07e77bb4bd3a" providerId="AD" clId="Web-{7352449F-3F73-D474-377B-F5FE13D309A2}" dt="2022-12-30T11:38:39.236" v="899" actId="20577"/>
          <ac:spMkLst>
            <pc:docMk/>
            <pc:sldMk cId="4216214102" sldId="422"/>
            <ac:spMk id="9" creationId="{52CBB5C8-2A0D-678D-7445-55D1D940EB8F}"/>
          </ac:spMkLst>
        </pc:spChg>
      </pc:sldChg>
      <pc:sldChg chg="modSp add replId">
        <pc:chgData name="Paulina Szeląg" userId="S::pszelag@agh.edu.pl::e2a14e30-33bc-4d8c-be91-07e77bb4bd3a" providerId="AD" clId="Web-{7352449F-3F73-D474-377B-F5FE13D309A2}" dt="2022-12-30T12:10:08.403" v="1255" actId="20577"/>
        <pc:sldMkLst>
          <pc:docMk/>
          <pc:sldMk cId="961136508" sldId="423"/>
        </pc:sldMkLst>
        <pc:spChg chg="mod">
          <ac:chgData name="Paulina Szeląg" userId="S::pszelag@agh.edu.pl::e2a14e30-33bc-4d8c-be91-07e77bb4bd3a" providerId="AD" clId="Web-{7352449F-3F73-D474-377B-F5FE13D309A2}" dt="2022-12-30T12:05:42.114" v="1252" actId="20577"/>
          <ac:spMkLst>
            <pc:docMk/>
            <pc:sldMk cId="961136508" sldId="423"/>
            <ac:spMk id="4" creationId="{A73D96E0-4ABA-5156-500C-EAD0561E6C06}"/>
          </ac:spMkLst>
        </pc:spChg>
        <pc:spChg chg="mod">
          <ac:chgData name="Paulina Szeląg" userId="S::pszelag@agh.edu.pl::e2a14e30-33bc-4d8c-be91-07e77bb4bd3a" providerId="AD" clId="Web-{7352449F-3F73-D474-377B-F5FE13D309A2}" dt="2022-12-30T12:10:08.403" v="1255" actId="20577"/>
          <ac:spMkLst>
            <pc:docMk/>
            <pc:sldMk cId="961136508" sldId="423"/>
            <ac:spMk id="9" creationId="{52CBB5C8-2A0D-678D-7445-55D1D940EB8F}"/>
          </ac:spMkLst>
        </pc:spChg>
      </pc:sldChg>
      <pc:sldChg chg="modSp add replId">
        <pc:chgData name="Paulina Szeląg" userId="S::pszelag@agh.edu.pl::e2a14e30-33bc-4d8c-be91-07e77bb4bd3a" providerId="AD" clId="Web-{7352449F-3F73-D474-377B-F5FE13D309A2}" dt="2022-12-30T12:18:42.252" v="1347" actId="20577"/>
        <pc:sldMkLst>
          <pc:docMk/>
          <pc:sldMk cId="3601818741" sldId="424"/>
        </pc:sldMkLst>
        <pc:spChg chg="mod">
          <ac:chgData name="Paulina Szeląg" userId="S::pszelag@agh.edu.pl::e2a14e30-33bc-4d8c-be91-07e77bb4bd3a" providerId="AD" clId="Web-{7352449F-3F73-D474-377B-F5FE13D309A2}" dt="2022-12-30T12:18:42.252" v="1347" actId="20577"/>
          <ac:spMkLst>
            <pc:docMk/>
            <pc:sldMk cId="3601818741" sldId="424"/>
            <ac:spMk id="4" creationId="{A73D96E0-4ABA-5156-500C-EAD0561E6C06}"/>
          </ac:spMkLst>
        </pc:spChg>
        <pc:spChg chg="mod">
          <ac:chgData name="Paulina Szeląg" userId="S::pszelag@agh.edu.pl::e2a14e30-33bc-4d8c-be91-07e77bb4bd3a" providerId="AD" clId="Web-{7352449F-3F73-D474-377B-F5FE13D309A2}" dt="2022-12-30T12:15:49.419" v="1265" actId="20577"/>
          <ac:spMkLst>
            <pc:docMk/>
            <pc:sldMk cId="3601818741" sldId="424"/>
            <ac:spMk id="9" creationId="{52CBB5C8-2A0D-678D-7445-55D1D940EB8F}"/>
          </ac:spMkLst>
        </pc:spChg>
      </pc:sldChg>
    </pc:docChg>
  </pc:docChgLst>
  <pc:docChgLst>
    <pc:chgData name="Paulina Szeląg" userId="S::pszelag@agh.edu.pl::e2a14e30-33bc-4d8c-be91-07e77bb4bd3a" providerId="AD" clId="Web-{8295BD25-2FD4-4A66-808D-FB5F4F38F068}"/>
    <pc:docChg chg="modSld">
      <pc:chgData name="Paulina Szeląg" userId="S::pszelag@agh.edu.pl::e2a14e30-33bc-4d8c-be91-07e77bb4bd3a" providerId="AD" clId="Web-{8295BD25-2FD4-4A66-808D-FB5F4F38F068}" dt="2022-12-12T14:51:18.452" v="0"/>
      <pc:docMkLst>
        <pc:docMk/>
      </pc:docMkLst>
      <pc:sldChg chg="modSp">
        <pc:chgData name="Paulina Szeląg" userId="S::pszelag@agh.edu.pl::e2a14e30-33bc-4d8c-be91-07e77bb4bd3a" providerId="AD" clId="Web-{8295BD25-2FD4-4A66-808D-FB5F4F38F068}" dt="2022-12-12T14:51:18.452" v="0"/>
        <pc:sldMkLst>
          <pc:docMk/>
          <pc:sldMk cId="325820369" sldId="406"/>
        </pc:sldMkLst>
        <pc:graphicFrameChg chg="modGraphic">
          <ac:chgData name="Paulina Szeląg" userId="S::pszelag@agh.edu.pl::e2a14e30-33bc-4d8c-be91-07e77bb4bd3a" providerId="AD" clId="Web-{8295BD25-2FD4-4A66-808D-FB5F4F38F068}" dt="2022-12-12T14:51:18.452" v="0"/>
          <ac:graphicFrameMkLst>
            <pc:docMk/>
            <pc:sldMk cId="325820369" sldId="406"/>
            <ac:graphicFrameMk id="5" creationId="{7D661EF7-BCFC-91D3-95D3-1AB0E3E034F3}"/>
          </ac:graphicFrameMkLst>
        </pc:graphicFrameChg>
      </pc:sldChg>
    </pc:docChg>
  </pc:docChgLst>
  <pc:docChgLst>
    <pc:chgData name="Paulina Szeląg" userId="S::pszelag@agh.edu.pl::e2a14e30-33bc-4d8c-be91-07e77bb4bd3a" providerId="AD" clId="Web-{984B35DF-5D37-4DB8-8631-C0AA4F264406}"/>
    <pc:docChg chg="modSld">
      <pc:chgData name="Paulina Szeląg" userId="S::pszelag@agh.edu.pl::e2a14e30-33bc-4d8c-be91-07e77bb4bd3a" providerId="AD" clId="Web-{984B35DF-5D37-4DB8-8631-C0AA4F264406}" dt="2023-02-02T10:37:12.339" v="9" actId="20577"/>
      <pc:docMkLst>
        <pc:docMk/>
      </pc:docMkLst>
      <pc:sldChg chg="modSp">
        <pc:chgData name="Paulina Szeląg" userId="S::pszelag@agh.edu.pl::e2a14e30-33bc-4d8c-be91-07e77bb4bd3a" providerId="AD" clId="Web-{984B35DF-5D37-4DB8-8631-C0AA4F264406}" dt="2023-02-02T10:37:12.339" v="9" actId="20577"/>
        <pc:sldMkLst>
          <pc:docMk/>
          <pc:sldMk cId="2189602594" sldId="387"/>
        </pc:sldMkLst>
        <pc:spChg chg="mod">
          <ac:chgData name="Paulina Szeląg" userId="S::pszelag@agh.edu.pl::e2a14e30-33bc-4d8c-be91-07e77bb4bd3a" providerId="AD" clId="Web-{984B35DF-5D37-4DB8-8631-C0AA4F264406}" dt="2023-02-02T10:37:12.339" v="9" actId="20577"/>
          <ac:spMkLst>
            <pc:docMk/>
            <pc:sldMk cId="2189602594" sldId="387"/>
            <ac:spMk id="3" creationId="{892D32F1-ABC6-5E79-AFA6-075FF5D63772}"/>
          </ac:spMkLst>
        </pc:spChg>
      </pc:sldChg>
    </pc:docChg>
  </pc:docChgLst>
  <pc:docChgLst>
    <pc:chgData name="Weronika Zaręba" userId="S::wzareba@agh.edu.pl::1d32c164-3657-4197-8532-5a5074dd9934" providerId="AD" clId="Web-{B566BF1F-2100-72C3-E8CF-3B077971F6F2}"/>
    <pc:docChg chg="addSld modSld modSection">
      <pc:chgData name="Weronika Zaręba" userId="S::wzareba@agh.edu.pl::1d32c164-3657-4197-8532-5a5074dd9934" providerId="AD" clId="Web-{B566BF1F-2100-72C3-E8CF-3B077971F6F2}" dt="2022-12-20T15:12:33.612" v="2616" actId="20577"/>
      <pc:docMkLst>
        <pc:docMk/>
      </pc:docMkLst>
      <pc:sldChg chg="modSp addCm">
        <pc:chgData name="Weronika Zaręba" userId="S::wzareba@agh.edu.pl::1d32c164-3657-4197-8532-5a5074dd9934" providerId="AD" clId="Web-{B566BF1F-2100-72C3-E8CF-3B077971F6F2}" dt="2022-12-20T13:32:39.153" v="144"/>
        <pc:sldMkLst>
          <pc:docMk/>
          <pc:sldMk cId="1065786345" sldId="338"/>
        </pc:sldMkLst>
        <pc:graphicFrameChg chg="mod modGraphic">
          <ac:chgData name="Weronika Zaręba" userId="S::wzareba@agh.edu.pl::1d32c164-3657-4197-8532-5a5074dd9934" providerId="AD" clId="Web-{B566BF1F-2100-72C3-E8CF-3B077971F6F2}" dt="2022-12-20T13:28:50.289" v="143"/>
          <ac:graphicFrameMkLst>
            <pc:docMk/>
            <pc:sldMk cId="1065786345" sldId="338"/>
            <ac:graphicFrameMk id="2" creationId="{14C2CEEF-640E-8C30-698E-65EEC7D54F80}"/>
          </ac:graphicFrameMkLst>
        </pc:graphicFrameChg>
      </pc:sldChg>
      <pc:sldChg chg="modSp">
        <pc:chgData name="Weronika Zaręba" userId="S::wzareba@agh.edu.pl::1d32c164-3657-4197-8532-5a5074dd9934" providerId="AD" clId="Web-{B566BF1F-2100-72C3-E8CF-3B077971F6F2}" dt="2022-12-20T13:38:53.178" v="712"/>
        <pc:sldMkLst>
          <pc:docMk/>
          <pc:sldMk cId="2470375558" sldId="384"/>
        </pc:sldMkLst>
        <pc:graphicFrameChg chg="mod modGraphic">
          <ac:chgData name="Weronika Zaręba" userId="S::wzareba@agh.edu.pl::1d32c164-3657-4197-8532-5a5074dd9934" providerId="AD" clId="Web-{B566BF1F-2100-72C3-E8CF-3B077971F6F2}" dt="2022-12-20T13:38:53.178" v="712"/>
          <ac:graphicFrameMkLst>
            <pc:docMk/>
            <pc:sldMk cId="2470375558" sldId="384"/>
            <ac:graphicFrameMk id="2" creationId="{14C2CEEF-640E-8C30-698E-65EEC7D54F80}"/>
          </ac:graphicFrameMkLst>
        </pc:graphicFrameChg>
      </pc:sldChg>
      <pc:sldChg chg="addCm">
        <pc:chgData name="Weronika Zaręba" userId="S::wzareba@agh.edu.pl::1d32c164-3657-4197-8532-5a5074dd9934" providerId="AD" clId="Web-{B566BF1F-2100-72C3-E8CF-3B077971F6F2}" dt="2022-12-20T14:50:50.549" v="2071"/>
        <pc:sldMkLst>
          <pc:docMk/>
          <pc:sldMk cId="1243261258" sldId="389"/>
        </pc:sldMkLst>
      </pc:sldChg>
      <pc:sldChg chg="modSp addCm">
        <pc:chgData name="Weronika Zaręba" userId="S::wzareba@agh.edu.pl::1d32c164-3657-4197-8532-5a5074dd9934" providerId="AD" clId="Web-{B566BF1F-2100-72C3-E8CF-3B077971F6F2}" dt="2022-12-20T14:52:40.130" v="2075"/>
        <pc:sldMkLst>
          <pc:docMk/>
          <pc:sldMk cId="812270170" sldId="390"/>
        </pc:sldMkLst>
        <pc:spChg chg="mod">
          <ac:chgData name="Weronika Zaręba" userId="S::wzareba@agh.edu.pl::1d32c164-3657-4197-8532-5a5074dd9934" providerId="AD" clId="Web-{B566BF1F-2100-72C3-E8CF-3B077971F6F2}" dt="2022-12-20T14:52:30.489" v="2074" actId="20577"/>
          <ac:spMkLst>
            <pc:docMk/>
            <pc:sldMk cId="812270170" sldId="390"/>
            <ac:spMk id="3" creationId="{65457E9E-E794-AA08-2222-67FCCCE51C11}"/>
          </ac:spMkLst>
        </pc:spChg>
      </pc:sldChg>
      <pc:sldChg chg="addCm">
        <pc:chgData name="Weronika Zaręba" userId="S::wzareba@agh.edu.pl::1d32c164-3657-4197-8532-5a5074dd9934" providerId="AD" clId="Web-{B566BF1F-2100-72C3-E8CF-3B077971F6F2}" dt="2022-12-20T14:33:52.930" v="1755"/>
        <pc:sldMkLst>
          <pc:docMk/>
          <pc:sldMk cId="3395773227" sldId="391"/>
        </pc:sldMkLst>
      </pc:sldChg>
      <pc:sldChg chg="addCm">
        <pc:chgData name="Weronika Zaręba" userId="S::wzareba@agh.edu.pl::1d32c164-3657-4197-8532-5a5074dd9934" providerId="AD" clId="Web-{B566BF1F-2100-72C3-E8CF-3B077971F6F2}" dt="2022-12-20T14:54:26.351" v="2078"/>
        <pc:sldMkLst>
          <pc:docMk/>
          <pc:sldMk cId="4268204296" sldId="393"/>
        </pc:sldMkLst>
      </pc:sldChg>
      <pc:sldChg chg="modSp addCm">
        <pc:chgData name="Weronika Zaręba" userId="S::wzareba@agh.edu.pl::1d32c164-3657-4197-8532-5a5074dd9934" providerId="AD" clId="Web-{B566BF1F-2100-72C3-E8CF-3B077971F6F2}" dt="2022-12-20T14:38:03.983" v="1857" actId="20577"/>
        <pc:sldMkLst>
          <pc:docMk/>
          <pc:sldMk cId="4083714570" sldId="395"/>
        </pc:sldMkLst>
        <pc:spChg chg="mod">
          <ac:chgData name="Weronika Zaręba" userId="S::wzareba@agh.edu.pl::1d32c164-3657-4197-8532-5a5074dd9934" providerId="AD" clId="Web-{B566BF1F-2100-72C3-E8CF-3B077971F6F2}" dt="2022-12-20T14:38:03.983" v="1857" actId="20577"/>
          <ac:spMkLst>
            <pc:docMk/>
            <pc:sldMk cId="4083714570" sldId="395"/>
            <ac:spMk id="3" creationId="{E943E616-9100-905F-4349-7370879B973A}"/>
          </ac:spMkLst>
        </pc:spChg>
      </pc:sldChg>
      <pc:sldChg chg="modSp addCm modCm">
        <pc:chgData name="Weronika Zaręba" userId="S::wzareba@agh.edu.pl::1d32c164-3657-4197-8532-5a5074dd9934" providerId="AD" clId="Web-{B566BF1F-2100-72C3-E8CF-3B077971F6F2}" dt="2022-12-20T14:46:08.964" v="2068" actId="20577"/>
        <pc:sldMkLst>
          <pc:docMk/>
          <pc:sldMk cId="938616645" sldId="396"/>
        </pc:sldMkLst>
        <pc:spChg chg="mod">
          <ac:chgData name="Weronika Zaręba" userId="S::wzareba@agh.edu.pl::1d32c164-3657-4197-8532-5a5074dd9934" providerId="AD" clId="Web-{B566BF1F-2100-72C3-E8CF-3B077971F6F2}" dt="2022-12-20T14:46:08.964" v="2068" actId="20577"/>
          <ac:spMkLst>
            <pc:docMk/>
            <pc:sldMk cId="938616645" sldId="396"/>
            <ac:spMk id="3" creationId="{E943E616-9100-905F-4349-7370879B973A}"/>
          </ac:spMkLst>
        </pc:spChg>
      </pc:sldChg>
      <pc:sldChg chg="modSp addCm modCm">
        <pc:chgData name="Weronika Zaręba" userId="S::wzareba@agh.edu.pl::1d32c164-3657-4197-8532-5a5074dd9934" providerId="AD" clId="Web-{B566BF1F-2100-72C3-E8CF-3B077971F6F2}" dt="2022-12-20T14:32:03.131" v="1753" actId="20577"/>
        <pc:sldMkLst>
          <pc:docMk/>
          <pc:sldMk cId="940231108" sldId="398"/>
        </pc:sldMkLst>
        <pc:spChg chg="mod">
          <ac:chgData name="Weronika Zaręba" userId="S::wzareba@agh.edu.pl::1d32c164-3657-4197-8532-5a5074dd9934" providerId="AD" clId="Web-{B566BF1F-2100-72C3-E8CF-3B077971F6F2}" dt="2022-12-20T14:31:10.583" v="1717" actId="20577"/>
          <ac:spMkLst>
            <pc:docMk/>
            <pc:sldMk cId="940231108" sldId="398"/>
            <ac:spMk id="2" creationId="{834ED8A7-5805-8FDB-D78D-DB156D37B5EE}"/>
          </ac:spMkLst>
        </pc:spChg>
        <pc:spChg chg="mod">
          <ac:chgData name="Weronika Zaręba" userId="S::wzareba@agh.edu.pl::1d32c164-3657-4197-8532-5a5074dd9934" providerId="AD" clId="Web-{B566BF1F-2100-72C3-E8CF-3B077971F6F2}" dt="2022-12-20T14:32:03.131" v="1753" actId="20577"/>
          <ac:spMkLst>
            <pc:docMk/>
            <pc:sldMk cId="940231108" sldId="398"/>
            <ac:spMk id="9" creationId="{52CBB5C8-2A0D-678D-7445-55D1D940EB8F}"/>
          </ac:spMkLst>
        </pc:spChg>
      </pc:sldChg>
      <pc:sldChg chg="modSp">
        <pc:chgData name="Weronika Zaręba" userId="S::wzareba@agh.edu.pl::1d32c164-3657-4197-8532-5a5074dd9934" providerId="AD" clId="Web-{B566BF1F-2100-72C3-E8CF-3B077971F6F2}" dt="2022-12-20T15:12:33.612" v="2616" actId="20577"/>
        <pc:sldMkLst>
          <pc:docMk/>
          <pc:sldMk cId="3890652094" sldId="400"/>
        </pc:sldMkLst>
        <pc:spChg chg="mod">
          <ac:chgData name="Weronika Zaręba" userId="S::wzareba@agh.edu.pl::1d32c164-3657-4197-8532-5a5074dd9934" providerId="AD" clId="Web-{B566BF1F-2100-72C3-E8CF-3B077971F6F2}" dt="2022-12-20T15:12:33.612" v="2616" actId="20577"/>
          <ac:spMkLst>
            <pc:docMk/>
            <pc:sldMk cId="3890652094" sldId="400"/>
            <ac:spMk id="3" creationId="{DE3D19AA-8B09-398F-DD11-878C79790FC3}"/>
          </ac:spMkLst>
        </pc:spChg>
        <pc:spChg chg="mod">
          <ac:chgData name="Weronika Zaręba" userId="S::wzareba@agh.edu.pl::1d32c164-3657-4197-8532-5a5074dd9934" providerId="AD" clId="Web-{B566BF1F-2100-72C3-E8CF-3B077971F6F2}" dt="2022-12-20T15:11:56.814" v="2569" actId="20577"/>
          <ac:spMkLst>
            <pc:docMk/>
            <pc:sldMk cId="3890652094" sldId="400"/>
            <ac:spMk id="9" creationId="{52CBB5C8-2A0D-678D-7445-55D1D940EB8F}"/>
          </ac:spMkLst>
        </pc:spChg>
      </pc:sldChg>
      <pc:sldChg chg="addCm">
        <pc:chgData name="Weronika Zaręba" userId="S::wzareba@agh.edu.pl::1d32c164-3657-4197-8532-5a5074dd9934" providerId="AD" clId="Web-{B566BF1F-2100-72C3-E8CF-3B077971F6F2}" dt="2022-12-20T14:06:52.422" v="1309"/>
        <pc:sldMkLst>
          <pc:docMk/>
          <pc:sldMk cId="4139204383" sldId="407"/>
        </pc:sldMkLst>
      </pc:sldChg>
      <pc:sldChg chg="modSp">
        <pc:chgData name="Weronika Zaręba" userId="S::wzareba@agh.edu.pl::1d32c164-3657-4197-8532-5a5074dd9934" providerId="AD" clId="Web-{B566BF1F-2100-72C3-E8CF-3B077971F6F2}" dt="2022-12-20T14:00:10.272" v="1308" actId="20577"/>
        <pc:sldMkLst>
          <pc:docMk/>
          <pc:sldMk cId="1237899440" sldId="408"/>
        </pc:sldMkLst>
        <pc:spChg chg="mod">
          <ac:chgData name="Weronika Zaręba" userId="S::wzareba@agh.edu.pl::1d32c164-3657-4197-8532-5a5074dd9934" providerId="AD" clId="Web-{B566BF1F-2100-72C3-E8CF-3B077971F6F2}" dt="2022-12-20T14:00:10.272" v="1308" actId="20577"/>
          <ac:spMkLst>
            <pc:docMk/>
            <pc:sldMk cId="1237899440" sldId="408"/>
            <ac:spMk id="3" creationId="{78C93C4C-114D-DE2C-C731-FBE09EAF9A60}"/>
          </ac:spMkLst>
        </pc:spChg>
        <pc:spChg chg="mod">
          <ac:chgData name="Weronika Zaręba" userId="S::wzareba@agh.edu.pl::1d32c164-3657-4197-8532-5a5074dd9934" providerId="AD" clId="Web-{B566BF1F-2100-72C3-E8CF-3B077971F6F2}" dt="2022-12-20T13:56:26.782" v="1059" actId="20577"/>
          <ac:spMkLst>
            <pc:docMk/>
            <pc:sldMk cId="1237899440" sldId="408"/>
            <ac:spMk id="9" creationId="{52CBB5C8-2A0D-678D-7445-55D1D940EB8F}"/>
          </ac:spMkLst>
        </pc:spChg>
      </pc:sldChg>
      <pc:sldChg chg="modSp addCm modCm">
        <pc:chgData name="Weronika Zaręba" userId="S::wzareba@agh.edu.pl::1d32c164-3657-4197-8532-5a5074dd9934" providerId="AD" clId="Web-{B566BF1F-2100-72C3-E8CF-3B077971F6F2}" dt="2022-12-20T15:08:26.090" v="2558"/>
        <pc:sldMkLst>
          <pc:docMk/>
          <pc:sldMk cId="470088028" sldId="409"/>
        </pc:sldMkLst>
        <pc:graphicFrameChg chg="mod modGraphic">
          <ac:chgData name="Weronika Zaręba" userId="S::wzareba@agh.edu.pl::1d32c164-3657-4197-8532-5a5074dd9934" providerId="AD" clId="Web-{B566BF1F-2100-72C3-E8CF-3B077971F6F2}" dt="2022-12-20T15:08:04.824" v="2557"/>
          <ac:graphicFrameMkLst>
            <pc:docMk/>
            <pc:sldMk cId="470088028" sldId="409"/>
            <ac:graphicFrameMk id="4" creationId="{A9D962DA-3C9A-49AA-51F3-2FC513FECCD3}"/>
          </ac:graphicFrameMkLst>
        </pc:graphicFrameChg>
      </pc:sldChg>
      <pc:sldChg chg="addCm">
        <pc:chgData name="Weronika Zaręba" userId="S::wzareba@agh.edu.pl::1d32c164-3657-4197-8532-5a5074dd9934" providerId="AD" clId="Web-{B566BF1F-2100-72C3-E8CF-3B077971F6F2}" dt="2022-12-20T14:49:26.406" v="2070"/>
        <pc:sldMkLst>
          <pc:docMk/>
          <pc:sldMk cId="288269153" sldId="413"/>
        </pc:sldMkLst>
      </pc:sldChg>
      <pc:sldChg chg="addSp modSp add replId">
        <pc:chgData name="Weronika Zaręba" userId="S::wzareba@agh.edu.pl::1d32c164-3657-4197-8532-5a5074dd9934" providerId="AD" clId="Web-{B566BF1F-2100-72C3-E8CF-3B077971F6F2}" dt="2022-12-20T13:58:54.411" v="1270" actId="20577"/>
        <pc:sldMkLst>
          <pc:docMk/>
          <pc:sldMk cId="3233560412" sldId="414"/>
        </pc:sldMkLst>
        <pc:spChg chg="mod">
          <ac:chgData name="Weronika Zaręba" userId="S::wzareba@agh.edu.pl::1d32c164-3657-4197-8532-5a5074dd9934" providerId="AD" clId="Web-{B566BF1F-2100-72C3-E8CF-3B077971F6F2}" dt="2022-12-20T13:57:19.658" v="1124" actId="20577"/>
          <ac:spMkLst>
            <pc:docMk/>
            <pc:sldMk cId="3233560412" sldId="414"/>
            <ac:spMk id="3" creationId="{78C93C4C-114D-DE2C-C731-FBE09EAF9A60}"/>
          </ac:spMkLst>
        </pc:spChg>
        <pc:spChg chg="add mod">
          <ac:chgData name="Weronika Zaręba" userId="S::wzareba@agh.edu.pl::1d32c164-3657-4197-8532-5a5074dd9934" providerId="AD" clId="Web-{B566BF1F-2100-72C3-E8CF-3B077971F6F2}" dt="2022-12-20T13:58:54.411" v="1270" actId="20577"/>
          <ac:spMkLst>
            <pc:docMk/>
            <pc:sldMk cId="3233560412" sldId="414"/>
            <ac:spMk id="4" creationId="{79F7681E-7127-A126-1F51-3A08453BB4A0}"/>
          </ac:spMkLst>
        </pc:spChg>
        <pc:spChg chg="mod">
          <ac:chgData name="Weronika Zaręba" userId="S::wzareba@agh.edu.pl::1d32c164-3657-4197-8532-5a5074dd9934" providerId="AD" clId="Web-{B566BF1F-2100-72C3-E8CF-3B077971F6F2}" dt="2022-12-20T13:57:27.065" v="1146" actId="14100"/>
          <ac:spMkLst>
            <pc:docMk/>
            <pc:sldMk cId="3233560412" sldId="414"/>
            <ac:spMk id="9" creationId="{52CBB5C8-2A0D-678D-7445-55D1D940EB8F}"/>
          </ac:spMkLst>
        </pc:spChg>
      </pc:sldChg>
    </pc:docChg>
  </pc:docChgLst>
  <pc:docChgLst>
    <pc:chgData name="Paulina Szeląg" userId="S::pszelag@agh.edu.pl::e2a14e30-33bc-4d8c-be91-07e77bb4bd3a" providerId="AD" clId="Web-{AD5C0553-4FC7-4E6C-869C-174BC72282DF}"/>
    <pc:docChg chg="addSld modSld modSection">
      <pc:chgData name="Paulina Szeląg" userId="S::pszelag@agh.edu.pl::e2a14e30-33bc-4d8c-be91-07e77bb4bd3a" providerId="AD" clId="Web-{AD5C0553-4FC7-4E6C-869C-174BC72282DF}" dt="2022-12-07T15:07:28.840" v="58" actId="20577"/>
      <pc:docMkLst>
        <pc:docMk/>
      </pc:docMkLst>
      <pc:sldChg chg="modSp">
        <pc:chgData name="Paulina Szeląg" userId="S::pszelag@agh.edu.pl::e2a14e30-33bc-4d8c-be91-07e77bb4bd3a" providerId="AD" clId="Web-{AD5C0553-4FC7-4E6C-869C-174BC72282DF}" dt="2022-12-07T14:39:30.975" v="36"/>
        <pc:sldMkLst>
          <pc:docMk/>
          <pc:sldMk cId="325820369" sldId="406"/>
        </pc:sldMkLst>
        <pc:graphicFrameChg chg="mod modGraphic">
          <ac:chgData name="Paulina Szeląg" userId="S::pszelag@agh.edu.pl::e2a14e30-33bc-4d8c-be91-07e77bb4bd3a" providerId="AD" clId="Web-{AD5C0553-4FC7-4E6C-869C-174BC72282DF}" dt="2022-12-07T14:39:30.975" v="36"/>
          <ac:graphicFrameMkLst>
            <pc:docMk/>
            <pc:sldMk cId="325820369" sldId="406"/>
            <ac:graphicFrameMk id="5" creationId="{7D661EF7-BCFC-91D3-95D3-1AB0E3E034F3}"/>
          </ac:graphicFrameMkLst>
        </pc:graphicFrameChg>
      </pc:sldChg>
      <pc:sldChg chg="addSp delSp modSp add replId">
        <pc:chgData name="Paulina Szeląg" userId="S::pszelag@agh.edu.pl::e2a14e30-33bc-4d8c-be91-07e77bb4bd3a" providerId="AD" clId="Web-{AD5C0553-4FC7-4E6C-869C-174BC72282DF}" dt="2022-12-07T15:07:28.840" v="58" actId="20577"/>
        <pc:sldMkLst>
          <pc:docMk/>
          <pc:sldMk cId="4139204383" sldId="407"/>
        </pc:sldMkLst>
        <pc:spChg chg="mod">
          <ac:chgData name="Paulina Szeląg" userId="S::pszelag@agh.edu.pl::e2a14e30-33bc-4d8c-be91-07e77bb4bd3a" providerId="AD" clId="Web-{AD5C0553-4FC7-4E6C-869C-174BC72282DF}" dt="2022-12-07T15:07:28.840" v="58" actId="20577"/>
          <ac:spMkLst>
            <pc:docMk/>
            <pc:sldMk cId="4139204383" sldId="407"/>
            <ac:spMk id="9" creationId="{52CBB5C8-2A0D-678D-7445-55D1D940EB8F}"/>
          </ac:spMkLst>
        </pc:spChg>
        <pc:graphicFrameChg chg="del">
          <ac:chgData name="Paulina Szeląg" userId="S::pszelag@agh.edu.pl::e2a14e30-33bc-4d8c-be91-07e77bb4bd3a" providerId="AD" clId="Web-{AD5C0553-4FC7-4E6C-869C-174BC72282DF}" dt="2022-12-07T14:09:21.619" v="1"/>
          <ac:graphicFrameMkLst>
            <pc:docMk/>
            <pc:sldMk cId="4139204383" sldId="407"/>
            <ac:graphicFrameMk id="5" creationId="{7D661EF7-BCFC-91D3-95D3-1AB0E3E034F3}"/>
          </ac:graphicFrameMkLst>
        </pc:graphicFrameChg>
        <pc:picChg chg="add del mod">
          <ac:chgData name="Paulina Szeląg" userId="S::pszelag@agh.edu.pl::e2a14e30-33bc-4d8c-be91-07e77bb4bd3a" providerId="AD" clId="Web-{AD5C0553-4FC7-4E6C-869C-174BC72282DF}" dt="2022-12-07T15:05:50.243" v="40"/>
          <ac:picMkLst>
            <pc:docMk/>
            <pc:sldMk cId="4139204383" sldId="407"/>
            <ac:picMk id="2" creationId="{EC05CD70-2065-28AF-C83D-0F7F59B0BDC3}"/>
          </ac:picMkLst>
        </pc:picChg>
        <pc:picChg chg="add mod">
          <ac:chgData name="Paulina Szeląg" userId="S::pszelag@agh.edu.pl::e2a14e30-33bc-4d8c-be91-07e77bb4bd3a" providerId="AD" clId="Web-{AD5C0553-4FC7-4E6C-869C-174BC72282DF}" dt="2022-12-07T15:06:43.417" v="46" actId="1076"/>
          <ac:picMkLst>
            <pc:docMk/>
            <pc:sldMk cId="4139204383" sldId="407"/>
            <ac:picMk id="3" creationId="{4796D1C0-1C77-13B4-B580-EB0D92890F34}"/>
          </ac:picMkLst>
        </pc:picChg>
      </pc:sldChg>
    </pc:docChg>
  </pc:docChgLst>
  <pc:docChgLst>
    <pc:chgData name="Paulina Szeląg" userId="S::pszelag@agh.edu.pl::e2a14e30-33bc-4d8c-be91-07e77bb4bd3a" providerId="AD" clId="Web-{992676BC-EE94-E28D-2877-81E56E4C7839}"/>
    <pc:docChg chg="addSld delSld modSld modSection">
      <pc:chgData name="Paulina Szeląg" userId="S::pszelag@agh.edu.pl::e2a14e30-33bc-4d8c-be91-07e77bb4bd3a" providerId="AD" clId="Web-{992676BC-EE94-E28D-2877-81E56E4C7839}" dt="2023-02-14T09:21:02.229" v="8" actId="20577"/>
      <pc:docMkLst>
        <pc:docMk/>
      </pc:docMkLst>
      <pc:sldChg chg="modSp add del">
        <pc:chgData name="Paulina Szeląg" userId="S::pszelag@agh.edu.pl::e2a14e30-33bc-4d8c-be91-07e77bb4bd3a" providerId="AD" clId="Web-{992676BC-EE94-E28D-2877-81E56E4C7839}" dt="2023-02-14T09:15:52.237" v="5" actId="20577"/>
        <pc:sldMkLst>
          <pc:docMk/>
          <pc:sldMk cId="2189602594" sldId="387"/>
        </pc:sldMkLst>
        <pc:spChg chg="mod">
          <ac:chgData name="Paulina Szeląg" userId="S::pszelag@agh.edu.pl::e2a14e30-33bc-4d8c-be91-07e77bb4bd3a" providerId="AD" clId="Web-{992676BC-EE94-E28D-2877-81E56E4C7839}" dt="2023-02-14T09:15:52.237" v="5" actId="20577"/>
          <ac:spMkLst>
            <pc:docMk/>
            <pc:sldMk cId="2189602594" sldId="387"/>
            <ac:spMk id="3" creationId="{892D32F1-ABC6-5E79-AFA6-075FF5D63772}"/>
          </ac:spMkLst>
        </pc:spChg>
      </pc:sldChg>
      <pc:sldChg chg="modSp">
        <pc:chgData name="Paulina Szeląg" userId="S::pszelag@agh.edu.pl::e2a14e30-33bc-4d8c-be91-07e77bb4bd3a" providerId="AD" clId="Web-{992676BC-EE94-E28D-2877-81E56E4C7839}" dt="2023-02-14T09:21:02.229" v="8" actId="20577"/>
        <pc:sldMkLst>
          <pc:docMk/>
          <pc:sldMk cId="3844450126" sldId="416"/>
        </pc:sldMkLst>
        <pc:spChg chg="mod">
          <ac:chgData name="Paulina Szeląg" userId="S::pszelag@agh.edu.pl::e2a14e30-33bc-4d8c-be91-07e77bb4bd3a" providerId="AD" clId="Web-{992676BC-EE94-E28D-2877-81E56E4C7839}" dt="2023-02-14T09:21:02.229" v="8" actId="20577"/>
          <ac:spMkLst>
            <pc:docMk/>
            <pc:sldMk cId="3844450126" sldId="416"/>
            <ac:spMk id="3" creationId="{892D32F1-ABC6-5E79-AFA6-075FF5D63772}"/>
          </ac:spMkLst>
        </pc:spChg>
      </pc:sldChg>
      <pc:sldChg chg="addCm">
        <pc:chgData name="Paulina Szeląg" userId="S::pszelag@agh.edu.pl::e2a14e30-33bc-4d8c-be91-07e77bb4bd3a" providerId="AD" clId="Web-{992676BC-EE94-E28D-2877-81E56E4C7839}" dt="2023-02-14T09:19:36.320" v="6"/>
        <pc:sldMkLst>
          <pc:docMk/>
          <pc:sldMk cId="1767106203" sldId="419"/>
        </pc:sldMkLst>
        <pc:extLst>
          <p:ext xmlns:p="http://schemas.openxmlformats.org/presentationml/2006/main" uri="{D6D511B9-2390-475A-947B-AFAB55BFBCF1}">
            <pc226:cmChg xmlns:pc226="http://schemas.microsoft.com/office/powerpoint/2022/06/main/command" chg="add">
              <pc226:chgData name="Paulina Szeląg" userId="S::pszelag@agh.edu.pl::e2a14e30-33bc-4d8c-be91-07e77bb4bd3a" providerId="AD" clId="Web-{992676BC-EE94-E28D-2877-81E56E4C7839}" dt="2023-02-14T09:19:36.320" v="6"/>
              <pc2:cmMkLst xmlns:pc2="http://schemas.microsoft.com/office/powerpoint/2019/9/main/command">
                <pc:docMk/>
                <pc:sldMk cId="1767106203" sldId="419"/>
                <pc2:cmMk id="{5C2A73E0-59FB-488E-9E6D-F91C25445D2F}"/>
              </pc2:cmMkLst>
            </pc226:cmChg>
          </p:ext>
        </pc:extLst>
      </pc:sldChg>
    </pc:docChg>
  </pc:docChgLst>
  <pc:docChgLst>
    <pc:chgData name="Paulina Szeląg" userId="S::pszelag@agh.edu.pl::e2a14e30-33bc-4d8c-be91-07e77bb4bd3a" providerId="AD" clId="Web-{6545BF47-611B-4503-B7B5-C04A7C58C04B}"/>
    <pc:docChg chg="addSld delSld modSld modSection">
      <pc:chgData name="Paulina Szeląg" userId="S::pszelag@agh.edu.pl::e2a14e30-33bc-4d8c-be91-07e77bb4bd3a" providerId="AD" clId="Web-{6545BF47-611B-4503-B7B5-C04A7C58C04B}" dt="2022-12-05T13:11:04.894" v="108" actId="20577"/>
      <pc:docMkLst>
        <pc:docMk/>
      </pc:docMkLst>
      <pc:sldChg chg="modSp del">
        <pc:chgData name="Paulina Szeląg" userId="S::pszelag@agh.edu.pl::e2a14e30-33bc-4d8c-be91-07e77bb4bd3a" providerId="AD" clId="Web-{6545BF47-611B-4503-B7B5-C04A7C58C04B}" dt="2022-12-05T13:01:45.206" v="9"/>
        <pc:sldMkLst>
          <pc:docMk/>
          <pc:sldMk cId="363309823" sldId="385"/>
        </pc:sldMkLst>
        <pc:spChg chg="mod">
          <ac:chgData name="Paulina Szeląg" userId="S::pszelag@agh.edu.pl::e2a14e30-33bc-4d8c-be91-07e77bb4bd3a" providerId="AD" clId="Web-{6545BF47-611B-4503-B7B5-C04A7C58C04B}" dt="2022-12-05T13:01:38.940" v="6" actId="20577"/>
          <ac:spMkLst>
            <pc:docMk/>
            <pc:sldMk cId="363309823" sldId="385"/>
            <ac:spMk id="2" creationId="{834ED8A7-5805-8FDB-D78D-DB156D37B5EE}"/>
          </ac:spMkLst>
        </pc:spChg>
      </pc:sldChg>
      <pc:sldChg chg="modSp">
        <pc:chgData name="Paulina Szeląg" userId="S::pszelag@agh.edu.pl::e2a14e30-33bc-4d8c-be91-07e77bb4bd3a" providerId="AD" clId="Web-{6545BF47-611B-4503-B7B5-C04A7C58C04B}" dt="2022-12-05T13:05:03.789" v="13" actId="20577"/>
        <pc:sldMkLst>
          <pc:docMk/>
          <pc:sldMk cId="1638050648" sldId="404"/>
        </pc:sldMkLst>
        <pc:spChg chg="mod">
          <ac:chgData name="Paulina Szeląg" userId="S::pszelag@agh.edu.pl::e2a14e30-33bc-4d8c-be91-07e77bb4bd3a" providerId="AD" clId="Web-{6545BF47-611B-4503-B7B5-C04A7C58C04B}" dt="2022-12-05T13:05:03.789" v="13" actId="20577"/>
          <ac:spMkLst>
            <pc:docMk/>
            <pc:sldMk cId="1638050648" sldId="404"/>
            <ac:spMk id="3" creationId="{DE3D19AA-8B09-398F-DD11-878C79790FC3}"/>
          </ac:spMkLst>
        </pc:spChg>
      </pc:sldChg>
      <pc:sldChg chg="modSp add replId">
        <pc:chgData name="Paulina Szeląg" userId="S::pszelag@agh.edu.pl::e2a14e30-33bc-4d8c-be91-07e77bb4bd3a" providerId="AD" clId="Web-{6545BF47-611B-4503-B7B5-C04A7C58C04B}" dt="2022-12-05T13:11:04.894" v="108" actId="20577"/>
        <pc:sldMkLst>
          <pc:docMk/>
          <pc:sldMk cId="2679771030" sldId="405"/>
        </pc:sldMkLst>
        <pc:spChg chg="mod">
          <ac:chgData name="Paulina Szeląg" userId="S::pszelag@agh.edu.pl::e2a14e30-33bc-4d8c-be91-07e77bb4bd3a" providerId="AD" clId="Web-{6545BF47-611B-4503-B7B5-C04A7C58C04B}" dt="2022-12-05T13:11:04.894" v="108" actId="20577"/>
          <ac:spMkLst>
            <pc:docMk/>
            <pc:sldMk cId="2679771030" sldId="405"/>
            <ac:spMk id="3" creationId="{DE3D19AA-8B09-398F-DD11-878C79790FC3}"/>
          </ac:spMkLst>
        </pc:spChg>
      </pc:sldChg>
      <pc:sldChg chg="new del">
        <pc:chgData name="Paulina Szeląg" userId="S::pszelag@agh.edu.pl::e2a14e30-33bc-4d8c-be91-07e77bb4bd3a" providerId="AD" clId="Web-{6545BF47-611B-4503-B7B5-C04A7C58C04B}" dt="2022-12-05T13:01:42.643" v="8"/>
        <pc:sldMkLst>
          <pc:docMk/>
          <pc:sldMk cId="2845734706" sldId="405"/>
        </pc:sldMkLst>
      </pc:sldChg>
    </pc:docChg>
  </pc:docChgLst>
  <pc:docChgLst>
    <pc:chgData name="Olga Tęcza" userId="S::otecza@agh.edu.pl::64333f4a-07b9-42ea-9923-44052525afbe" providerId="AD" clId="Web-{22F38471-B542-C1DB-7881-0E033B08FDE1}"/>
    <pc:docChg chg="modSld">
      <pc:chgData name="Olga Tęcza" userId="S::otecza@agh.edu.pl::64333f4a-07b9-42ea-9923-44052525afbe" providerId="AD" clId="Web-{22F38471-B542-C1DB-7881-0E033B08FDE1}" dt="2022-12-20T14:15:42.597" v="13" actId="20577"/>
      <pc:docMkLst>
        <pc:docMk/>
      </pc:docMkLst>
      <pc:sldChg chg="modSp">
        <pc:chgData name="Olga Tęcza" userId="S::otecza@agh.edu.pl::64333f4a-07b9-42ea-9923-44052525afbe" providerId="AD" clId="Web-{22F38471-B542-C1DB-7881-0E033B08FDE1}" dt="2022-12-20T13:26:31.784" v="8"/>
        <pc:sldMkLst>
          <pc:docMk/>
          <pc:sldMk cId="1065786345" sldId="338"/>
        </pc:sldMkLst>
        <pc:graphicFrameChg chg="mod modGraphic">
          <ac:chgData name="Olga Tęcza" userId="S::otecza@agh.edu.pl::64333f4a-07b9-42ea-9923-44052525afbe" providerId="AD" clId="Web-{22F38471-B542-C1DB-7881-0E033B08FDE1}" dt="2022-12-20T13:26:31.784" v="8"/>
          <ac:graphicFrameMkLst>
            <pc:docMk/>
            <pc:sldMk cId="1065786345" sldId="338"/>
            <ac:graphicFrameMk id="2" creationId="{14C2CEEF-640E-8C30-698E-65EEC7D54F80}"/>
          </ac:graphicFrameMkLst>
        </pc:graphicFrameChg>
      </pc:sldChg>
      <pc:sldChg chg="modSp">
        <pc:chgData name="Olga Tęcza" userId="S::otecza@agh.edu.pl::64333f4a-07b9-42ea-9923-44052525afbe" providerId="AD" clId="Web-{22F38471-B542-C1DB-7881-0E033B08FDE1}" dt="2022-12-20T14:15:42.597" v="13" actId="20577"/>
        <pc:sldMkLst>
          <pc:docMk/>
          <pc:sldMk cId="940231108" sldId="398"/>
        </pc:sldMkLst>
        <pc:spChg chg="mod">
          <ac:chgData name="Olga Tęcza" userId="S::otecza@agh.edu.pl::64333f4a-07b9-42ea-9923-44052525afbe" providerId="AD" clId="Web-{22F38471-B542-C1DB-7881-0E033B08FDE1}" dt="2022-12-20T14:15:42.597" v="13" actId="20577"/>
          <ac:spMkLst>
            <pc:docMk/>
            <pc:sldMk cId="940231108" sldId="398"/>
            <ac:spMk id="2" creationId="{834ED8A7-5805-8FDB-D78D-DB156D37B5EE}"/>
          </ac:spMkLst>
        </pc:spChg>
      </pc:sldChg>
    </pc:docChg>
  </pc:docChgLst>
  <pc:docChgLst>
    <pc:chgData name="Paulina Szeląg" userId="S::pszelag@agh.edu.pl::e2a14e30-33bc-4d8c-be91-07e77bb4bd3a" providerId="AD" clId="Web-{74DD0FC5-DFE1-4FA1-96A1-36EF54721DAB}"/>
    <pc:docChg chg="addSld modSld modSection">
      <pc:chgData name="Paulina Szeląg" userId="S::pszelag@agh.edu.pl::e2a14e30-33bc-4d8c-be91-07e77bb4bd3a" providerId="AD" clId="Web-{74DD0FC5-DFE1-4FA1-96A1-36EF54721DAB}" dt="2022-12-08T15:58:18.288" v="350"/>
      <pc:docMkLst>
        <pc:docMk/>
      </pc:docMkLst>
      <pc:sldChg chg="modSp">
        <pc:chgData name="Paulina Szeląg" userId="S::pszelag@agh.edu.pl::e2a14e30-33bc-4d8c-be91-07e77bb4bd3a" providerId="AD" clId="Web-{74DD0FC5-DFE1-4FA1-96A1-36EF54721DAB}" dt="2022-12-08T15:49:39.918" v="243"/>
        <pc:sldMkLst>
          <pc:docMk/>
          <pc:sldMk cId="2898964473" sldId="410"/>
        </pc:sldMkLst>
        <pc:graphicFrameChg chg="mod modGraphic">
          <ac:chgData name="Paulina Szeląg" userId="S::pszelag@agh.edu.pl::e2a14e30-33bc-4d8c-be91-07e77bb4bd3a" providerId="AD" clId="Web-{74DD0FC5-DFE1-4FA1-96A1-36EF54721DAB}" dt="2022-12-08T15:49:39.918" v="243"/>
          <ac:graphicFrameMkLst>
            <pc:docMk/>
            <pc:sldMk cId="2898964473" sldId="410"/>
            <ac:graphicFrameMk id="4" creationId="{A9D962DA-3C9A-49AA-51F3-2FC513FECCD3}"/>
          </ac:graphicFrameMkLst>
        </pc:graphicFrameChg>
      </pc:sldChg>
      <pc:sldChg chg="modSp add replId">
        <pc:chgData name="Paulina Szeląg" userId="S::pszelag@agh.edu.pl::e2a14e30-33bc-4d8c-be91-07e77bb4bd3a" providerId="AD" clId="Web-{74DD0FC5-DFE1-4FA1-96A1-36EF54721DAB}" dt="2022-12-08T15:58:18.288" v="350"/>
        <pc:sldMkLst>
          <pc:docMk/>
          <pc:sldMk cId="3298493216" sldId="412"/>
        </pc:sldMkLst>
        <pc:graphicFrameChg chg="mod modGraphic">
          <ac:chgData name="Paulina Szeląg" userId="S::pszelag@agh.edu.pl::e2a14e30-33bc-4d8c-be91-07e77bb4bd3a" providerId="AD" clId="Web-{74DD0FC5-DFE1-4FA1-96A1-36EF54721DAB}" dt="2022-12-08T15:58:18.288" v="350"/>
          <ac:graphicFrameMkLst>
            <pc:docMk/>
            <pc:sldMk cId="3298493216" sldId="412"/>
            <ac:graphicFrameMk id="4" creationId="{A9D962DA-3C9A-49AA-51F3-2FC513FECCD3}"/>
          </ac:graphicFrameMkLst>
        </pc:graphicFrameChg>
      </pc:sldChg>
    </pc:docChg>
  </pc:docChgLst>
  <pc:docChgLst>
    <pc:chgData name="Weronika Zaręba" userId="S::wzareba@agh.edu.pl::1d32c164-3657-4197-8532-5a5074dd9934" providerId="AD" clId="Web-{FF0BD1B6-6D97-5DC4-4FF5-8C44E889BD23}"/>
    <pc:docChg chg="modSld">
      <pc:chgData name="Weronika Zaręba" userId="S::wzareba@agh.edu.pl::1d32c164-3657-4197-8532-5a5074dd9934" providerId="AD" clId="Web-{FF0BD1B6-6D97-5DC4-4FF5-8C44E889BD23}" dt="2022-12-15T14:34:17.132" v="0" actId="14100"/>
      <pc:docMkLst>
        <pc:docMk/>
      </pc:docMkLst>
      <pc:sldChg chg="modSp">
        <pc:chgData name="Weronika Zaręba" userId="S::wzareba@agh.edu.pl::1d32c164-3657-4197-8532-5a5074dd9934" providerId="AD" clId="Web-{FF0BD1B6-6D97-5DC4-4FF5-8C44E889BD23}" dt="2022-12-15T14:34:17.132" v="0" actId="14100"/>
        <pc:sldMkLst>
          <pc:docMk/>
          <pc:sldMk cId="739021642" sldId="372"/>
        </pc:sldMkLst>
        <pc:spChg chg="mod">
          <ac:chgData name="Weronika Zaręba" userId="S::wzareba@agh.edu.pl::1d32c164-3657-4197-8532-5a5074dd9934" providerId="AD" clId="Web-{FF0BD1B6-6D97-5DC4-4FF5-8C44E889BD23}" dt="2022-12-15T14:34:17.132" v="0" actId="14100"/>
          <ac:spMkLst>
            <pc:docMk/>
            <pc:sldMk cId="739021642" sldId="372"/>
            <ac:spMk id="9" creationId="{52CBB5C8-2A0D-678D-7445-55D1D940EB8F}"/>
          </ac:spMkLst>
        </pc:spChg>
      </pc:sldChg>
    </pc:docChg>
  </pc:docChgLst>
  <pc:docChgLst>
    <pc:chgData name="Filip Skóra" userId="S::szerpa@agh.edu.pl::3cb979c0-efe5-4d67-a2fe-43d115c2c39b" providerId="AD" clId="Web-{C72D133D-E17A-E118-F63A-3454E8D572C8}"/>
    <pc:docChg chg="addSld delSld modSld modSection">
      <pc:chgData name="Filip Skóra" userId="S::szerpa@agh.edu.pl::3cb979c0-efe5-4d67-a2fe-43d115c2c39b" providerId="AD" clId="Web-{C72D133D-E17A-E118-F63A-3454E8D572C8}" dt="2023-02-14T09:45:16.400" v="1154"/>
      <pc:docMkLst>
        <pc:docMk/>
      </pc:docMkLst>
      <pc:sldChg chg="modSp">
        <pc:chgData name="Filip Skóra" userId="S::szerpa@agh.edu.pl::3cb979c0-efe5-4d67-a2fe-43d115c2c39b" providerId="AD" clId="Web-{C72D133D-E17A-E118-F63A-3454E8D572C8}" dt="2023-02-14T09:17:03.380" v="119" actId="20577"/>
        <pc:sldMkLst>
          <pc:docMk/>
          <pc:sldMk cId="2189602594" sldId="387"/>
        </pc:sldMkLst>
        <pc:spChg chg="mod">
          <ac:chgData name="Filip Skóra" userId="S::szerpa@agh.edu.pl::3cb979c0-efe5-4d67-a2fe-43d115c2c39b" providerId="AD" clId="Web-{C72D133D-E17A-E118-F63A-3454E8D572C8}" dt="2023-02-14T09:17:03.380" v="119" actId="20577"/>
          <ac:spMkLst>
            <pc:docMk/>
            <pc:sldMk cId="2189602594" sldId="387"/>
            <ac:spMk id="3" creationId="{892D32F1-ABC6-5E79-AFA6-075FF5D63772}"/>
          </ac:spMkLst>
        </pc:spChg>
      </pc:sldChg>
      <pc:sldChg chg="modSp">
        <pc:chgData name="Filip Skóra" userId="S::szerpa@agh.edu.pl::3cb979c0-efe5-4d67-a2fe-43d115c2c39b" providerId="AD" clId="Web-{C72D133D-E17A-E118-F63A-3454E8D572C8}" dt="2023-02-14T09:24:47.675" v="662" actId="20577"/>
        <pc:sldMkLst>
          <pc:docMk/>
          <pc:sldMk cId="3844450126" sldId="416"/>
        </pc:sldMkLst>
        <pc:spChg chg="mod">
          <ac:chgData name="Filip Skóra" userId="S::szerpa@agh.edu.pl::3cb979c0-efe5-4d67-a2fe-43d115c2c39b" providerId="AD" clId="Web-{C72D133D-E17A-E118-F63A-3454E8D572C8}" dt="2023-02-14T09:24:47.675" v="662" actId="20577"/>
          <ac:spMkLst>
            <pc:docMk/>
            <pc:sldMk cId="3844450126" sldId="416"/>
            <ac:spMk id="3" creationId="{892D32F1-ABC6-5E79-AFA6-075FF5D63772}"/>
          </ac:spMkLst>
        </pc:spChg>
        <pc:spChg chg="mod">
          <ac:chgData name="Filip Skóra" userId="S::szerpa@agh.edu.pl::3cb979c0-efe5-4d67-a2fe-43d115c2c39b" providerId="AD" clId="Web-{C72D133D-E17A-E118-F63A-3454E8D572C8}" dt="2023-02-14T09:18:38.773" v="135" actId="20577"/>
          <ac:spMkLst>
            <pc:docMk/>
            <pc:sldMk cId="3844450126" sldId="416"/>
            <ac:spMk id="9" creationId="{52CBB5C8-2A0D-678D-7445-55D1D940EB8F}"/>
          </ac:spMkLst>
        </pc:spChg>
      </pc:sldChg>
      <pc:sldChg chg="modSp addCm">
        <pc:chgData name="Filip Skóra" userId="S::szerpa@agh.edu.pl::3cb979c0-efe5-4d67-a2fe-43d115c2c39b" providerId="AD" clId="Web-{C72D133D-E17A-E118-F63A-3454E8D572C8}" dt="2023-02-14T09:25:26.301" v="663"/>
        <pc:sldMkLst>
          <pc:docMk/>
          <pc:sldMk cId="2367147409" sldId="417"/>
        </pc:sldMkLst>
        <pc:spChg chg="mod">
          <ac:chgData name="Filip Skóra" userId="S::szerpa@agh.edu.pl::3cb979c0-efe5-4d67-a2fe-43d115c2c39b" providerId="AD" clId="Web-{C72D133D-E17A-E118-F63A-3454E8D572C8}" dt="2023-02-14T09:18:49.383" v="146" actId="20577"/>
          <ac:spMkLst>
            <pc:docMk/>
            <pc:sldMk cId="2367147409" sldId="417"/>
            <ac:spMk id="9" creationId="{52CBB5C8-2A0D-678D-7445-55D1D940EB8F}"/>
          </ac:spMkLst>
        </pc:spChg>
        <pc:extLst>
          <p:ext xmlns:p="http://schemas.openxmlformats.org/presentationml/2006/main" uri="{D6D511B9-2390-475A-947B-AFAB55BFBCF1}">
            <pc226:cmChg xmlns:pc226="http://schemas.microsoft.com/office/powerpoint/2022/06/main/command" chg="add">
              <pc226:chgData name="Filip Skóra" userId="S::szerpa@agh.edu.pl::3cb979c0-efe5-4d67-a2fe-43d115c2c39b" providerId="AD" clId="Web-{C72D133D-E17A-E118-F63A-3454E8D572C8}" dt="2023-02-14T09:25:26.301" v="663"/>
              <pc2:cmMkLst xmlns:pc2="http://schemas.microsoft.com/office/powerpoint/2019/9/main/command">
                <pc:docMk/>
                <pc:sldMk cId="2367147409" sldId="417"/>
                <pc2:cmMk id="{44784AEE-2B84-41E0-ACA4-4F0C97019CF5}"/>
              </pc2:cmMkLst>
            </pc226:cmChg>
          </p:ext>
        </pc:extLst>
      </pc:sldChg>
      <pc:sldChg chg="modSp addCm">
        <pc:chgData name="Filip Skóra" userId="S::szerpa@agh.edu.pl::3cb979c0-efe5-4d67-a2fe-43d115c2c39b" providerId="AD" clId="Web-{C72D133D-E17A-E118-F63A-3454E8D572C8}" dt="2023-02-14T09:25:47.177" v="664"/>
        <pc:sldMkLst>
          <pc:docMk/>
          <pc:sldMk cId="1767106203" sldId="419"/>
        </pc:sldMkLst>
        <pc:spChg chg="mod">
          <ac:chgData name="Filip Skóra" userId="S::szerpa@agh.edu.pl::3cb979c0-efe5-4d67-a2fe-43d115c2c39b" providerId="AD" clId="Web-{C72D133D-E17A-E118-F63A-3454E8D572C8}" dt="2023-02-14T09:18:58.102" v="162" actId="20577"/>
          <ac:spMkLst>
            <pc:docMk/>
            <pc:sldMk cId="1767106203" sldId="419"/>
            <ac:spMk id="9" creationId="{52CBB5C8-2A0D-678D-7445-55D1D940EB8F}"/>
          </ac:spMkLst>
        </pc:spChg>
        <pc:extLst>
          <p:ext xmlns:p="http://schemas.openxmlformats.org/presentationml/2006/main" uri="{D6D511B9-2390-475A-947B-AFAB55BFBCF1}">
            <pc226:cmChg xmlns:pc226="http://schemas.microsoft.com/office/powerpoint/2022/06/main/command" chg="add">
              <pc226:chgData name="Filip Skóra" userId="S::szerpa@agh.edu.pl::3cb979c0-efe5-4d67-a2fe-43d115c2c39b" providerId="AD" clId="Web-{C72D133D-E17A-E118-F63A-3454E8D572C8}" dt="2023-02-14T09:25:47.177" v="664"/>
              <pc2:cmMkLst xmlns:pc2="http://schemas.microsoft.com/office/powerpoint/2019/9/main/command">
                <pc:docMk/>
                <pc:sldMk cId="1767106203" sldId="419"/>
                <pc2:cmMk id="{A77FE1C5-7FE6-415E-8632-F3B9ED82CA55}"/>
              </pc2:cmMkLst>
            </pc226:cmChg>
          </p:ext>
        </pc:extLst>
      </pc:sldChg>
      <pc:sldChg chg="modSp">
        <pc:chgData name="Filip Skóra" userId="S::szerpa@agh.edu.pl::3cb979c0-efe5-4d67-a2fe-43d115c2c39b" providerId="AD" clId="Web-{C72D133D-E17A-E118-F63A-3454E8D572C8}" dt="2023-02-14T09:31:43.578" v="915" actId="20577"/>
        <pc:sldMkLst>
          <pc:docMk/>
          <pc:sldMk cId="2024123708" sldId="420"/>
        </pc:sldMkLst>
        <pc:spChg chg="mod">
          <ac:chgData name="Filip Skóra" userId="S::szerpa@agh.edu.pl::3cb979c0-efe5-4d67-a2fe-43d115c2c39b" providerId="AD" clId="Web-{C72D133D-E17A-E118-F63A-3454E8D572C8}" dt="2023-02-14T09:31:43.578" v="915" actId="20577"/>
          <ac:spMkLst>
            <pc:docMk/>
            <pc:sldMk cId="2024123708" sldId="420"/>
            <ac:spMk id="4" creationId="{A73D96E0-4ABA-5156-500C-EAD0561E6C06}"/>
          </ac:spMkLst>
        </pc:spChg>
      </pc:sldChg>
      <pc:sldChg chg="modSp">
        <pc:chgData name="Filip Skóra" userId="S::szerpa@agh.edu.pl::3cb979c0-efe5-4d67-a2fe-43d115c2c39b" providerId="AD" clId="Web-{C72D133D-E17A-E118-F63A-3454E8D572C8}" dt="2023-02-14T09:33:41.363" v="917" actId="20577"/>
        <pc:sldMkLst>
          <pc:docMk/>
          <pc:sldMk cId="4216214102" sldId="422"/>
        </pc:sldMkLst>
        <pc:spChg chg="mod">
          <ac:chgData name="Filip Skóra" userId="S::szerpa@agh.edu.pl::3cb979c0-efe5-4d67-a2fe-43d115c2c39b" providerId="AD" clId="Web-{C72D133D-E17A-E118-F63A-3454E8D572C8}" dt="2023-02-14T09:33:41.363" v="917" actId="20577"/>
          <ac:spMkLst>
            <pc:docMk/>
            <pc:sldMk cId="4216214102" sldId="422"/>
            <ac:spMk id="4" creationId="{A73D96E0-4ABA-5156-500C-EAD0561E6C06}"/>
          </ac:spMkLst>
        </pc:spChg>
      </pc:sldChg>
      <pc:sldChg chg="modSp add del">
        <pc:chgData name="Filip Skóra" userId="S::szerpa@agh.edu.pl::3cb979c0-efe5-4d67-a2fe-43d115c2c39b" providerId="AD" clId="Web-{C72D133D-E17A-E118-F63A-3454E8D572C8}" dt="2023-02-14T09:35:05.053" v="933" actId="20577"/>
        <pc:sldMkLst>
          <pc:docMk/>
          <pc:sldMk cId="961136508" sldId="423"/>
        </pc:sldMkLst>
        <pc:spChg chg="mod">
          <ac:chgData name="Filip Skóra" userId="S::szerpa@agh.edu.pl::3cb979c0-efe5-4d67-a2fe-43d115c2c39b" providerId="AD" clId="Web-{C72D133D-E17A-E118-F63A-3454E8D572C8}" dt="2023-02-14T09:35:05.053" v="933" actId="20577"/>
          <ac:spMkLst>
            <pc:docMk/>
            <pc:sldMk cId="961136508" sldId="423"/>
            <ac:spMk id="4" creationId="{A73D96E0-4ABA-5156-500C-EAD0561E6C06}"/>
          </ac:spMkLst>
        </pc:spChg>
      </pc:sldChg>
      <pc:sldChg chg="modSp">
        <pc:chgData name="Filip Skóra" userId="S::szerpa@agh.edu.pl::3cb979c0-efe5-4d67-a2fe-43d115c2c39b" providerId="AD" clId="Web-{C72D133D-E17A-E118-F63A-3454E8D572C8}" dt="2023-02-14T09:39:43.390" v="1153" actId="20577"/>
        <pc:sldMkLst>
          <pc:docMk/>
          <pc:sldMk cId="3989419955" sldId="427"/>
        </pc:sldMkLst>
        <pc:spChg chg="mod">
          <ac:chgData name="Filip Skóra" userId="S::szerpa@agh.edu.pl::3cb979c0-efe5-4d67-a2fe-43d115c2c39b" providerId="AD" clId="Web-{C72D133D-E17A-E118-F63A-3454E8D572C8}" dt="2023-02-14T09:39:43.390" v="1153" actId="20577"/>
          <ac:spMkLst>
            <pc:docMk/>
            <pc:sldMk cId="3989419955" sldId="427"/>
            <ac:spMk id="4" creationId="{A73D96E0-4ABA-5156-500C-EAD0561E6C06}"/>
          </ac:spMkLst>
        </pc:spChg>
      </pc:sldChg>
      <pc:sldChg chg="del">
        <pc:chgData name="Filip Skóra" userId="S::szerpa@agh.edu.pl::3cb979c0-efe5-4d67-a2fe-43d115c2c39b" providerId="AD" clId="Web-{C72D133D-E17A-E118-F63A-3454E8D572C8}" dt="2023-02-14T09:45:16.400" v="1154"/>
        <pc:sldMkLst>
          <pc:docMk/>
          <pc:sldMk cId="3451801222" sldId="435"/>
        </pc:sldMkLst>
      </pc:sldChg>
    </pc:docChg>
  </pc:docChgLst>
  <pc:docChgLst>
    <pc:chgData name="Paulina Szeląg" userId="S::pszelag@agh.edu.pl::e2a14e30-33bc-4d8c-be91-07e77bb4bd3a" providerId="AD" clId="Web-{71BEAF1B-776F-AD25-E414-C7AD651BF0AC}"/>
    <pc:docChg chg="modSld">
      <pc:chgData name="Paulina Szeląg" userId="S::pszelag@agh.edu.pl::e2a14e30-33bc-4d8c-be91-07e77bb4bd3a" providerId="AD" clId="Web-{71BEAF1B-776F-AD25-E414-C7AD651BF0AC}" dt="2022-12-20T14:20:15.182" v="1361" actId="20577"/>
      <pc:docMkLst>
        <pc:docMk/>
      </pc:docMkLst>
      <pc:sldChg chg="modSp">
        <pc:chgData name="Paulina Szeląg" userId="S::pszelag@agh.edu.pl::e2a14e30-33bc-4d8c-be91-07e77bb4bd3a" providerId="AD" clId="Web-{71BEAF1B-776F-AD25-E414-C7AD651BF0AC}" dt="2022-12-20T12:46:47.467" v="956" actId="1076"/>
        <pc:sldMkLst>
          <pc:docMk/>
          <pc:sldMk cId="1065786345" sldId="338"/>
        </pc:sldMkLst>
        <pc:graphicFrameChg chg="mod modGraphic">
          <ac:chgData name="Paulina Szeląg" userId="S::pszelag@agh.edu.pl::e2a14e30-33bc-4d8c-be91-07e77bb4bd3a" providerId="AD" clId="Web-{71BEAF1B-776F-AD25-E414-C7AD651BF0AC}" dt="2022-12-20T12:46:47.467" v="956" actId="1076"/>
          <ac:graphicFrameMkLst>
            <pc:docMk/>
            <pc:sldMk cId="1065786345" sldId="338"/>
            <ac:graphicFrameMk id="2" creationId="{14C2CEEF-640E-8C30-698E-65EEC7D54F80}"/>
          </ac:graphicFrameMkLst>
        </pc:graphicFrameChg>
      </pc:sldChg>
      <pc:sldChg chg="modSp">
        <pc:chgData name="Paulina Szeląg" userId="S::pszelag@agh.edu.pl::e2a14e30-33bc-4d8c-be91-07e77bb4bd3a" providerId="AD" clId="Web-{71BEAF1B-776F-AD25-E414-C7AD651BF0AC}" dt="2022-12-20T14:20:15.182" v="1361" actId="20577"/>
        <pc:sldMkLst>
          <pc:docMk/>
          <pc:sldMk cId="940231108" sldId="398"/>
        </pc:sldMkLst>
        <pc:spChg chg="mod">
          <ac:chgData name="Paulina Szeląg" userId="S::pszelag@agh.edu.pl::e2a14e30-33bc-4d8c-be91-07e77bb4bd3a" providerId="AD" clId="Web-{71BEAF1B-776F-AD25-E414-C7AD651BF0AC}" dt="2022-12-20T14:20:15.182" v="1361" actId="20577"/>
          <ac:spMkLst>
            <pc:docMk/>
            <pc:sldMk cId="940231108" sldId="398"/>
            <ac:spMk id="2" creationId="{834ED8A7-5805-8FDB-D78D-DB156D37B5EE}"/>
          </ac:spMkLst>
        </pc:spChg>
      </pc:sldChg>
      <pc:sldChg chg="modNotes">
        <pc:chgData name="Paulina Szeląg" userId="S::pszelag@agh.edu.pl::e2a14e30-33bc-4d8c-be91-07e77bb4bd3a" providerId="AD" clId="Web-{71BEAF1B-776F-AD25-E414-C7AD651BF0AC}" dt="2022-12-20T14:06:49.024" v="1087"/>
        <pc:sldMkLst>
          <pc:docMk/>
          <pc:sldMk cId="4139204383" sldId="407"/>
        </pc:sldMkLst>
      </pc:sldChg>
      <pc:sldChg chg="modSp">
        <pc:chgData name="Paulina Szeląg" userId="S::pszelag@agh.edu.pl::e2a14e30-33bc-4d8c-be91-07e77bb4bd3a" providerId="AD" clId="Web-{71BEAF1B-776F-AD25-E414-C7AD651BF0AC}" dt="2022-12-20T13:48:18.187" v="961" actId="20577"/>
        <pc:sldMkLst>
          <pc:docMk/>
          <pc:sldMk cId="1237899440" sldId="408"/>
        </pc:sldMkLst>
        <pc:spChg chg="mod">
          <ac:chgData name="Paulina Szeląg" userId="S::pszelag@agh.edu.pl::e2a14e30-33bc-4d8c-be91-07e77bb4bd3a" providerId="AD" clId="Web-{71BEAF1B-776F-AD25-E414-C7AD651BF0AC}" dt="2022-12-20T13:48:18.187" v="961" actId="20577"/>
          <ac:spMkLst>
            <pc:docMk/>
            <pc:sldMk cId="1237899440" sldId="408"/>
            <ac:spMk id="3" creationId="{78C93C4C-114D-DE2C-C731-FBE09EAF9A60}"/>
          </ac:spMkLst>
        </pc:spChg>
      </pc:sldChg>
      <pc:sldChg chg="modNotes">
        <pc:chgData name="Paulina Szeląg" userId="S::pszelag@agh.edu.pl::e2a14e30-33bc-4d8c-be91-07e77bb4bd3a" providerId="AD" clId="Web-{71BEAF1B-776F-AD25-E414-C7AD651BF0AC}" dt="2022-12-20T14:06:38.305" v="1076"/>
        <pc:sldMkLst>
          <pc:docMk/>
          <pc:sldMk cId="288269153" sldId="413"/>
        </pc:sldMkLst>
      </pc:sldChg>
    </pc:docChg>
  </pc:docChgLst>
  <pc:docChgLst>
    <pc:chgData name="Paulina Szeląg" userId="S::pszelag@agh.edu.pl::e2a14e30-33bc-4d8c-be91-07e77bb4bd3a" providerId="AD" clId="Web-{07821C4B-5F22-418D-BEA8-AC2AAA93527D}"/>
    <pc:docChg chg="modSld">
      <pc:chgData name="Paulina Szeląg" userId="S::pszelag@agh.edu.pl::e2a14e30-33bc-4d8c-be91-07e77bb4bd3a" providerId="AD" clId="Web-{07821C4B-5F22-418D-BEA8-AC2AAA93527D}" dt="2022-12-06T12:59:17.983" v="46" actId="14100"/>
      <pc:docMkLst>
        <pc:docMk/>
      </pc:docMkLst>
      <pc:sldChg chg="addSp delSp modSp">
        <pc:chgData name="Paulina Szeląg" userId="S::pszelag@agh.edu.pl::e2a14e30-33bc-4d8c-be91-07e77bb4bd3a" providerId="AD" clId="Web-{07821C4B-5F22-418D-BEA8-AC2AAA93527D}" dt="2022-12-06T12:59:17.983" v="46" actId="14100"/>
        <pc:sldMkLst>
          <pc:docMk/>
          <pc:sldMk cId="739021642" sldId="372"/>
        </pc:sldMkLst>
        <pc:picChg chg="add mod">
          <ac:chgData name="Paulina Szeląg" userId="S::pszelag@agh.edu.pl::e2a14e30-33bc-4d8c-be91-07e77bb4bd3a" providerId="AD" clId="Web-{07821C4B-5F22-418D-BEA8-AC2AAA93527D}" dt="2022-12-06T12:59:17.983" v="46" actId="14100"/>
          <ac:picMkLst>
            <pc:docMk/>
            <pc:sldMk cId="739021642" sldId="372"/>
            <ac:picMk id="2" creationId="{07AAB99B-1941-BCB1-0C12-DED649667C44}"/>
          </ac:picMkLst>
        </pc:picChg>
        <pc:picChg chg="del">
          <ac:chgData name="Paulina Szeląg" userId="S::pszelag@agh.edu.pl::e2a14e30-33bc-4d8c-be91-07e77bb4bd3a" providerId="AD" clId="Web-{07821C4B-5F22-418D-BEA8-AC2AAA93527D}" dt="2022-12-06T12:59:02.888" v="41"/>
          <ac:picMkLst>
            <pc:docMk/>
            <pc:sldMk cId="739021642" sldId="372"/>
            <ac:picMk id="6" creationId="{EA3A6934-A777-B42A-66DC-FCDA545B41C5}"/>
          </ac:picMkLst>
        </pc:picChg>
      </pc:sldChg>
      <pc:sldChg chg="modSp">
        <pc:chgData name="Paulina Szeląg" userId="S::pszelag@agh.edu.pl::e2a14e30-33bc-4d8c-be91-07e77bb4bd3a" providerId="AD" clId="Web-{07821C4B-5F22-418D-BEA8-AC2AAA93527D}" dt="2022-12-06T12:52:55.160" v="39" actId="20577"/>
        <pc:sldMkLst>
          <pc:docMk/>
          <pc:sldMk cId="3125206227" sldId="392"/>
        </pc:sldMkLst>
        <pc:spChg chg="mod">
          <ac:chgData name="Paulina Szeląg" userId="S::pszelag@agh.edu.pl::e2a14e30-33bc-4d8c-be91-07e77bb4bd3a" providerId="AD" clId="Web-{07821C4B-5F22-418D-BEA8-AC2AAA93527D}" dt="2022-12-06T12:52:55.160" v="39" actId="20577"/>
          <ac:spMkLst>
            <pc:docMk/>
            <pc:sldMk cId="3125206227" sldId="392"/>
            <ac:spMk id="2" creationId="{834ED8A7-5805-8FDB-D78D-DB156D37B5EE}"/>
          </ac:spMkLst>
        </pc:spChg>
      </pc:sldChg>
    </pc:docChg>
  </pc:docChgLst>
  <pc:docChgLst>
    <pc:chgData name="Paulina Szeląg" userId="S::pszelag@agh.edu.pl::e2a14e30-33bc-4d8c-be91-07e77bb4bd3a" providerId="AD" clId="Web-{54A4C058-343A-428A-8814-856216377576}"/>
    <pc:docChg chg="modSld">
      <pc:chgData name="Paulina Szeląg" userId="S::pszelag@agh.edu.pl::e2a14e30-33bc-4d8c-be91-07e77bb4bd3a" providerId="AD" clId="Web-{54A4C058-343A-428A-8814-856216377576}" dt="2023-03-16T12:02:17.790" v="14" actId="20577"/>
      <pc:docMkLst>
        <pc:docMk/>
      </pc:docMkLst>
      <pc:sldChg chg="modSp">
        <pc:chgData name="Paulina Szeląg" userId="S::pszelag@agh.edu.pl::e2a14e30-33bc-4d8c-be91-07e77bb4bd3a" providerId="AD" clId="Web-{54A4C058-343A-428A-8814-856216377576}" dt="2023-03-16T12:02:17.790" v="14" actId="20577"/>
        <pc:sldMkLst>
          <pc:docMk/>
          <pc:sldMk cId="151730974" sldId="437"/>
        </pc:sldMkLst>
        <pc:spChg chg="mod">
          <ac:chgData name="Paulina Szeląg" userId="S::pszelag@agh.edu.pl::e2a14e30-33bc-4d8c-be91-07e77bb4bd3a" providerId="AD" clId="Web-{54A4C058-343A-428A-8814-856216377576}" dt="2023-03-16T12:02:17.790" v="14" actId="20577"/>
          <ac:spMkLst>
            <pc:docMk/>
            <pc:sldMk cId="151730974" sldId="437"/>
            <ac:spMk id="4" creationId="{A73D96E0-4ABA-5156-500C-EAD0561E6C06}"/>
          </ac:spMkLst>
        </pc:spChg>
      </pc:sldChg>
    </pc:docChg>
  </pc:docChgLst>
  <pc:docChgLst>
    <pc:chgData name="Paulina Szeląg" userId="e2a14e30-33bc-4d8c-be91-07e77bb4bd3a" providerId="ADAL" clId="{63AA6AAF-F2AF-498A-8A8B-4C520641D8D0}"/>
    <pc:docChg chg="custSel modSld">
      <pc:chgData name="Paulina Szeląg" userId="e2a14e30-33bc-4d8c-be91-07e77bb4bd3a" providerId="ADAL" clId="{63AA6AAF-F2AF-498A-8A8B-4C520641D8D0}" dt="2022-12-09T15:42:20.879" v="25" actId="1076"/>
      <pc:docMkLst>
        <pc:docMk/>
      </pc:docMkLst>
      <pc:sldChg chg="addSp delSp modSp mod">
        <pc:chgData name="Paulina Szeląg" userId="e2a14e30-33bc-4d8c-be91-07e77bb4bd3a" providerId="ADAL" clId="{63AA6AAF-F2AF-498A-8A8B-4C520641D8D0}" dt="2022-12-09T15:42:20.879" v="25" actId="1076"/>
        <pc:sldMkLst>
          <pc:docMk/>
          <pc:sldMk cId="288269153" sldId="413"/>
        </pc:sldMkLst>
        <pc:spChg chg="del">
          <ac:chgData name="Paulina Szeląg" userId="e2a14e30-33bc-4d8c-be91-07e77bb4bd3a" providerId="ADAL" clId="{63AA6AAF-F2AF-498A-8A8B-4C520641D8D0}" dt="2022-12-09T14:59:47.081" v="0" actId="478"/>
          <ac:spMkLst>
            <pc:docMk/>
            <pc:sldMk cId="288269153" sldId="413"/>
            <ac:spMk id="3" creationId="{78C93C4C-114D-DE2C-C731-FBE09EAF9A60}"/>
          </ac:spMkLst>
        </pc:spChg>
        <pc:spChg chg="mod">
          <ac:chgData name="Paulina Szeląg" userId="e2a14e30-33bc-4d8c-be91-07e77bb4bd3a" providerId="ADAL" clId="{63AA6AAF-F2AF-498A-8A8B-4C520641D8D0}" dt="2022-12-09T15:36:11.548" v="7" actId="1076"/>
          <ac:spMkLst>
            <pc:docMk/>
            <pc:sldMk cId="288269153" sldId="413"/>
            <ac:spMk id="9" creationId="{52CBB5C8-2A0D-678D-7445-55D1D940EB8F}"/>
          </ac:spMkLst>
        </pc:spChg>
        <pc:picChg chg="add del mod">
          <ac:chgData name="Paulina Szeląg" userId="e2a14e30-33bc-4d8c-be91-07e77bb4bd3a" providerId="ADAL" clId="{63AA6AAF-F2AF-498A-8A8B-4C520641D8D0}" dt="2022-12-09T15:40:53.683" v="10" actId="478"/>
          <ac:picMkLst>
            <pc:docMk/>
            <pc:sldMk cId="288269153" sldId="413"/>
            <ac:picMk id="4" creationId="{81BD3407-4546-5D55-BF5F-E87A510367ED}"/>
          </ac:picMkLst>
        </pc:picChg>
        <pc:picChg chg="add del mod modCrop">
          <ac:chgData name="Paulina Szeląg" userId="e2a14e30-33bc-4d8c-be91-07e77bb4bd3a" providerId="ADAL" clId="{63AA6AAF-F2AF-498A-8A8B-4C520641D8D0}" dt="2022-12-09T15:42:06.919" v="22" actId="478"/>
          <ac:picMkLst>
            <pc:docMk/>
            <pc:sldMk cId="288269153" sldId="413"/>
            <ac:picMk id="6" creationId="{65FE34D0-2358-EDC0-52B7-3CE840945BFE}"/>
          </ac:picMkLst>
        </pc:picChg>
        <pc:picChg chg="add mod">
          <ac:chgData name="Paulina Szeląg" userId="e2a14e30-33bc-4d8c-be91-07e77bb4bd3a" providerId="ADAL" clId="{63AA6AAF-F2AF-498A-8A8B-4C520641D8D0}" dt="2022-12-09T15:42:20.879" v="25" actId="1076"/>
          <ac:picMkLst>
            <pc:docMk/>
            <pc:sldMk cId="288269153" sldId="413"/>
            <ac:picMk id="8" creationId="{53062443-8EF2-DB54-6508-3399819D6A5F}"/>
          </ac:picMkLst>
        </pc:picChg>
      </pc:sldChg>
    </pc:docChg>
  </pc:docChgLst>
  <pc:docChgLst>
    <pc:chgData name="Paulina Szeląg" userId="S::pszelag@agh.edu.pl::e2a14e30-33bc-4d8c-be91-07e77bb4bd3a" providerId="AD" clId="Web-{E1DB2FCB-6AF3-F48E-ED54-C3E43B1B24C0}"/>
    <pc:docChg chg="delSld modSection">
      <pc:chgData name="Paulina Szeląg" userId="S::pszelag@agh.edu.pl::e2a14e30-33bc-4d8c-be91-07e77bb4bd3a" providerId="AD" clId="Web-{E1DB2FCB-6AF3-F48E-ED54-C3E43B1B24C0}" dt="2022-12-15T14:29:56.700" v="3"/>
      <pc:docMkLst>
        <pc:docMk/>
      </pc:docMkLst>
      <pc:sldChg chg="del">
        <pc:chgData name="Paulina Szeląg" userId="S::pszelag@agh.edu.pl::e2a14e30-33bc-4d8c-be91-07e77bb4bd3a" providerId="AD" clId="Web-{E1DB2FCB-6AF3-F48E-ED54-C3E43B1B24C0}" dt="2022-12-15T14:29:56.700" v="3"/>
        <pc:sldMkLst>
          <pc:docMk/>
          <pc:sldMk cId="3344419709" sldId="388"/>
        </pc:sldMkLst>
      </pc:sldChg>
      <pc:sldChg chg="del">
        <pc:chgData name="Paulina Szeląg" userId="S::pszelag@agh.edu.pl::e2a14e30-33bc-4d8c-be91-07e77bb4bd3a" providerId="AD" clId="Web-{E1DB2FCB-6AF3-F48E-ED54-C3E43B1B24C0}" dt="2022-12-15T14:29:55.059" v="2"/>
        <pc:sldMkLst>
          <pc:docMk/>
          <pc:sldMk cId="2898964473" sldId="410"/>
        </pc:sldMkLst>
      </pc:sldChg>
      <pc:sldChg chg="del">
        <pc:chgData name="Paulina Szeląg" userId="S::pszelag@agh.edu.pl::e2a14e30-33bc-4d8c-be91-07e77bb4bd3a" providerId="AD" clId="Web-{E1DB2FCB-6AF3-F48E-ED54-C3E43B1B24C0}" dt="2022-12-15T14:29:53.216" v="1"/>
        <pc:sldMkLst>
          <pc:docMk/>
          <pc:sldMk cId="2546399274" sldId="411"/>
        </pc:sldMkLst>
      </pc:sldChg>
      <pc:sldChg chg="del">
        <pc:chgData name="Paulina Szeląg" userId="S::pszelag@agh.edu.pl::e2a14e30-33bc-4d8c-be91-07e77bb4bd3a" providerId="AD" clId="Web-{E1DB2FCB-6AF3-F48E-ED54-C3E43B1B24C0}" dt="2022-12-15T14:29:51.512" v="0"/>
        <pc:sldMkLst>
          <pc:docMk/>
          <pc:sldMk cId="3298493216" sldId="412"/>
        </pc:sldMkLst>
      </pc:sldChg>
    </pc:docChg>
  </pc:docChgLst>
  <pc:docChgLst>
    <pc:chgData name="Paulina Szeląg" userId="S::pszelag@agh.edu.pl::e2a14e30-33bc-4d8c-be91-07e77bb4bd3a" providerId="AD" clId="Web-{5FB3364C-FB40-4106-B870-17EEB0B96C38}"/>
    <pc:docChg chg="modSld">
      <pc:chgData name="Paulina Szeląg" userId="S::pszelag@agh.edu.pl::e2a14e30-33bc-4d8c-be91-07e77bb4bd3a" providerId="AD" clId="Web-{5FB3364C-FB40-4106-B870-17EEB0B96C38}" dt="2022-12-05T13:50:36.429" v="42" actId="20577"/>
      <pc:docMkLst>
        <pc:docMk/>
      </pc:docMkLst>
      <pc:sldChg chg="modSp">
        <pc:chgData name="Paulina Szeląg" userId="S::pszelag@agh.edu.pl::e2a14e30-33bc-4d8c-be91-07e77bb4bd3a" providerId="AD" clId="Web-{5FB3364C-FB40-4106-B870-17EEB0B96C38}" dt="2022-12-05T13:50:36.429" v="42" actId="20577"/>
        <pc:sldMkLst>
          <pc:docMk/>
          <pc:sldMk cId="3217434437" sldId="258"/>
        </pc:sldMkLst>
        <pc:spChg chg="mod">
          <ac:chgData name="Paulina Szeląg" userId="S::pszelag@agh.edu.pl::e2a14e30-33bc-4d8c-be91-07e77bb4bd3a" providerId="AD" clId="Web-{5FB3364C-FB40-4106-B870-17EEB0B96C38}" dt="2022-12-05T13:50:36.429" v="42" actId="20577"/>
          <ac:spMkLst>
            <pc:docMk/>
            <pc:sldMk cId="3217434437" sldId="258"/>
            <ac:spMk id="9" creationId="{52CBB5C8-2A0D-678D-7445-55D1D940EB8F}"/>
          </ac:spMkLst>
        </pc:spChg>
      </pc:sldChg>
    </pc:docChg>
  </pc:docChgLst>
  <pc:docChgLst>
    <pc:chgData name="Paulina Szeląg" userId="S::pszelag@agh.edu.pl::e2a14e30-33bc-4d8c-be91-07e77bb4bd3a" providerId="AD" clId="Web-{CC5FF6BF-58F1-4408-AA02-88647121D1D4}"/>
    <pc:docChg chg="modSld">
      <pc:chgData name="Paulina Szeląg" userId="S::pszelag@agh.edu.pl::e2a14e30-33bc-4d8c-be91-07e77bb4bd3a" providerId="AD" clId="Web-{CC5FF6BF-58F1-4408-AA02-88647121D1D4}" dt="2023-02-14T09:27:44.057" v="10" actId="20577"/>
      <pc:docMkLst>
        <pc:docMk/>
      </pc:docMkLst>
      <pc:sldChg chg="modSp">
        <pc:chgData name="Paulina Szeląg" userId="S::pszelag@agh.edu.pl::e2a14e30-33bc-4d8c-be91-07e77bb4bd3a" providerId="AD" clId="Web-{CC5FF6BF-58F1-4408-AA02-88647121D1D4}" dt="2023-02-14T09:24:52.911" v="8" actId="20577"/>
        <pc:sldMkLst>
          <pc:docMk/>
          <pc:sldMk cId="3844450126" sldId="416"/>
        </pc:sldMkLst>
        <pc:spChg chg="mod">
          <ac:chgData name="Paulina Szeląg" userId="S::pszelag@agh.edu.pl::e2a14e30-33bc-4d8c-be91-07e77bb4bd3a" providerId="AD" clId="Web-{CC5FF6BF-58F1-4408-AA02-88647121D1D4}" dt="2023-02-14T09:24:52.911" v="8" actId="20577"/>
          <ac:spMkLst>
            <pc:docMk/>
            <pc:sldMk cId="3844450126" sldId="416"/>
            <ac:spMk id="3" creationId="{892D32F1-ABC6-5E79-AFA6-075FF5D63772}"/>
          </ac:spMkLst>
        </pc:spChg>
      </pc:sldChg>
      <pc:sldChg chg="modNotes">
        <pc:chgData name="Paulina Szeląg" userId="S::pszelag@agh.edu.pl::e2a14e30-33bc-4d8c-be91-07e77bb4bd3a" providerId="AD" clId="Web-{CC5FF6BF-58F1-4408-AA02-88647121D1D4}" dt="2023-02-14T09:24:37.145" v="1"/>
        <pc:sldMkLst>
          <pc:docMk/>
          <pc:sldMk cId="1767106203" sldId="419"/>
        </pc:sldMkLst>
      </pc:sldChg>
      <pc:sldChg chg="modSp">
        <pc:chgData name="Paulina Szeląg" userId="S::pszelag@agh.edu.pl::e2a14e30-33bc-4d8c-be91-07e77bb4bd3a" providerId="AD" clId="Web-{CC5FF6BF-58F1-4408-AA02-88647121D1D4}" dt="2023-02-14T09:27:44.057" v="10" actId="20577"/>
        <pc:sldMkLst>
          <pc:docMk/>
          <pc:sldMk cId="2024123708" sldId="420"/>
        </pc:sldMkLst>
        <pc:spChg chg="mod">
          <ac:chgData name="Paulina Szeląg" userId="S::pszelag@agh.edu.pl::e2a14e30-33bc-4d8c-be91-07e77bb4bd3a" providerId="AD" clId="Web-{CC5FF6BF-58F1-4408-AA02-88647121D1D4}" dt="2023-02-14T09:27:44.057" v="10" actId="20577"/>
          <ac:spMkLst>
            <pc:docMk/>
            <pc:sldMk cId="2024123708" sldId="420"/>
            <ac:spMk id="4" creationId="{A73D96E0-4ABA-5156-500C-EAD0561E6C06}"/>
          </ac:spMkLst>
        </pc:spChg>
      </pc:sldChg>
    </pc:docChg>
  </pc:docChgLst>
  <pc:docChgLst>
    <pc:chgData name="Weronika Zaręba" userId="S::wzareba@agh.edu.pl::1d32c164-3657-4197-8532-5a5074dd9934" providerId="AD" clId="Web-{C484AAA1-D87B-E0B0-5047-561E5116D557}"/>
    <pc:docChg chg="delSld modSld sldOrd modSection">
      <pc:chgData name="Weronika Zaręba" userId="S::wzareba@agh.edu.pl::1d32c164-3657-4197-8532-5a5074dd9934" providerId="AD" clId="Web-{C484AAA1-D87B-E0B0-5047-561E5116D557}" dt="2022-12-22T09:34:02.524" v="110"/>
      <pc:docMkLst>
        <pc:docMk/>
      </pc:docMkLst>
      <pc:sldChg chg="addCm modCm">
        <pc:chgData name="Weronika Zaręba" userId="S::wzareba@agh.edu.pl::1d32c164-3657-4197-8532-5a5074dd9934" providerId="AD" clId="Web-{C484AAA1-D87B-E0B0-5047-561E5116D557}" dt="2022-12-22T09:34:02.524" v="110"/>
        <pc:sldMkLst>
          <pc:docMk/>
          <pc:sldMk cId="1976549441" sldId="325"/>
        </pc:sldMkLst>
      </pc:sldChg>
      <pc:sldChg chg="ord addCm">
        <pc:chgData name="Weronika Zaręba" userId="S::wzareba@agh.edu.pl::1d32c164-3657-4197-8532-5a5074dd9934" providerId="AD" clId="Web-{C484AAA1-D87B-E0B0-5047-561E5116D557}" dt="2022-12-22T09:10:16.753" v="3"/>
        <pc:sldMkLst>
          <pc:docMk/>
          <pc:sldMk cId="3890652094" sldId="400"/>
        </pc:sldMkLst>
      </pc:sldChg>
      <pc:sldChg chg="modSp addCm modCm">
        <pc:chgData name="Weronika Zaręba" userId="S::wzareba@agh.edu.pl::1d32c164-3657-4197-8532-5a5074dd9934" providerId="AD" clId="Web-{C484AAA1-D87B-E0B0-5047-561E5116D557}" dt="2022-12-22T09:16:00.855" v="36"/>
        <pc:sldMkLst>
          <pc:docMk/>
          <pc:sldMk cId="2765102217" sldId="401"/>
        </pc:sldMkLst>
        <pc:spChg chg="mod">
          <ac:chgData name="Weronika Zaręba" userId="S::wzareba@agh.edu.pl::1d32c164-3657-4197-8532-5a5074dd9934" providerId="AD" clId="Web-{C484AAA1-D87B-E0B0-5047-561E5116D557}" dt="2022-12-22T09:14:22.040" v="34" actId="20577"/>
          <ac:spMkLst>
            <pc:docMk/>
            <pc:sldMk cId="2765102217" sldId="401"/>
            <ac:spMk id="3" creationId="{DE3D19AA-8B09-398F-DD11-878C79790FC3}"/>
          </ac:spMkLst>
        </pc:spChg>
      </pc:sldChg>
      <pc:sldChg chg="addCm">
        <pc:chgData name="Weronika Zaręba" userId="S::wzareba@agh.edu.pl::1d32c164-3657-4197-8532-5a5074dd9934" providerId="AD" clId="Web-{C484AAA1-D87B-E0B0-5047-561E5116D557}" dt="2022-12-22T09:18:07.515" v="39"/>
        <pc:sldMkLst>
          <pc:docMk/>
          <pc:sldMk cId="1720224946" sldId="402"/>
        </pc:sldMkLst>
      </pc:sldChg>
      <pc:sldChg chg="del">
        <pc:chgData name="Weronika Zaręba" userId="S::wzareba@agh.edu.pl::1d32c164-3657-4197-8532-5a5074dd9934" providerId="AD" clId="Web-{C484AAA1-D87B-E0B0-5047-561E5116D557}" dt="2022-12-22T09:18:27.578" v="40"/>
        <pc:sldMkLst>
          <pc:docMk/>
          <pc:sldMk cId="778537264" sldId="403"/>
        </pc:sldMkLst>
      </pc:sldChg>
      <pc:sldChg chg="modSp addCm modCm">
        <pc:chgData name="Weronika Zaręba" userId="S::wzareba@agh.edu.pl::1d32c164-3657-4197-8532-5a5074dd9934" providerId="AD" clId="Web-{C484AAA1-D87B-E0B0-5047-561E5116D557}" dt="2022-12-22T09:23:17.976" v="78" actId="20577"/>
        <pc:sldMkLst>
          <pc:docMk/>
          <pc:sldMk cId="1638050648" sldId="404"/>
        </pc:sldMkLst>
        <pc:spChg chg="mod">
          <ac:chgData name="Weronika Zaręba" userId="S::wzareba@agh.edu.pl::1d32c164-3657-4197-8532-5a5074dd9934" providerId="AD" clId="Web-{C484AAA1-D87B-E0B0-5047-561E5116D557}" dt="2022-12-22T09:23:17.976" v="78" actId="20577"/>
          <ac:spMkLst>
            <pc:docMk/>
            <pc:sldMk cId="1638050648" sldId="404"/>
            <ac:spMk id="3" creationId="{DE3D19AA-8B09-398F-DD11-878C79790FC3}"/>
          </ac:spMkLst>
        </pc:spChg>
      </pc:sldChg>
      <pc:sldChg chg="modSp addCm modCm">
        <pc:chgData name="Weronika Zaręba" userId="S::wzareba@agh.edu.pl::1d32c164-3657-4197-8532-5a5074dd9934" providerId="AD" clId="Web-{C484AAA1-D87B-E0B0-5047-561E5116D557}" dt="2022-12-22T09:32:51.710" v="108"/>
        <pc:sldMkLst>
          <pc:docMk/>
          <pc:sldMk cId="2679771030" sldId="405"/>
        </pc:sldMkLst>
        <pc:spChg chg="mod">
          <ac:chgData name="Weronika Zaręba" userId="S::wzareba@agh.edu.pl::1d32c164-3657-4197-8532-5a5074dd9934" providerId="AD" clId="Web-{C484AAA1-D87B-E0B0-5047-561E5116D557}" dt="2022-12-22T09:30:49.956" v="107" actId="20577"/>
          <ac:spMkLst>
            <pc:docMk/>
            <pc:sldMk cId="2679771030" sldId="405"/>
            <ac:spMk id="3" creationId="{DE3D19AA-8B09-398F-DD11-878C79790FC3}"/>
          </ac:spMkLst>
        </pc:spChg>
      </pc:sldChg>
    </pc:docChg>
  </pc:docChgLst>
  <pc:docChgLst>
    <pc:chgData name="Paulina Szeląg" userId="S::pszelag@agh.edu.pl::e2a14e30-33bc-4d8c-be91-07e77bb4bd3a" providerId="AD" clId="Web-{B93BA9A8-3C03-4F74-AC85-FF8D514B8587}"/>
    <pc:docChg chg="delSld modSld modSection">
      <pc:chgData name="Paulina Szeląg" userId="S::pszelag@agh.edu.pl::e2a14e30-33bc-4d8c-be91-07e77bb4bd3a" providerId="AD" clId="Web-{B93BA9A8-3C03-4F74-AC85-FF8D514B8587}" dt="2023-03-16T08:42:17.994" v="99"/>
      <pc:docMkLst>
        <pc:docMk/>
      </pc:docMkLst>
      <pc:sldChg chg="del">
        <pc:chgData name="Paulina Szeląg" userId="S::pszelag@agh.edu.pl::e2a14e30-33bc-4d8c-be91-07e77bb4bd3a" providerId="AD" clId="Web-{B93BA9A8-3C03-4F74-AC85-FF8D514B8587}" dt="2023-03-16T08:42:15.041" v="98"/>
        <pc:sldMkLst>
          <pc:docMk/>
          <pc:sldMk cId="1065786345" sldId="338"/>
        </pc:sldMkLst>
      </pc:sldChg>
      <pc:sldChg chg="del">
        <pc:chgData name="Paulina Szeląg" userId="S::pszelag@agh.edu.pl::e2a14e30-33bc-4d8c-be91-07e77bb4bd3a" providerId="AD" clId="Web-{B93BA9A8-3C03-4F74-AC85-FF8D514B8587}" dt="2023-03-16T08:42:17.994" v="99"/>
        <pc:sldMkLst>
          <pc:docMk/>
          <pc:sldMk cId="2470375558" sldId="384"/>
        </pc:sldMkLst>
      </pc:sldChg>
      <pc:sldChg chg="modSp">
        <pc:chgData name="Paulina Szeląg" userId="S::pszelag@agh.edu.pl::e2a14e30-33bc-4d8c-be91-07e77bb4bd3a" providerId="AD" clId="Web-{B93BA9A8-3C03-4F74-AC85-FF8D514B8587}" dt="2023-03-16T08:26:58.842" v="77" actId="20577"/>
        <pc:sldMkLst>
          <pc:docMk/>
          <pc:sldMk cId="2189602594" sldId="387"/>
        </pc:sldMkLst>
        <pc:spChg chg="mod">
          <ac:chgData name="Paulina Szeląg" userId="S::pszelag@agh.edu.pl::e2a14e30-33bc-4d8c-be91-07e77bb4bd3a" providerId="AD" clId="Web-{B93BA9A8-3C03-4F74-AC85-FF8D514B8587}" dt="2023-03-16T08:26:58.842" v="77" actId="20577"/>
          <ac:spMkLst>
            <pc:docMk/>
            <pc:sldMk cId="2189602594" sldId="387"/>
            <ac:spMk id="3" creationId="{892D32F1-ABC6-5E79-AFA6-075FF5D63772}"/>
          </ac:spMkLst>
        </pc:spChg>
      </pc:sldChg>
      <pc:sldChg chg="del">
        <pc:chgData name="Paulina Szeląg" userId="S::pszelag@agh.edu.pl::e2a14e30-33bc-4d8c-be91-07e77bb4bd3a" providerId="AD" clId="Web-{B93BA9A8-3C03-4F74-AC85-FF8D514B8587}" dt="2023-03-16T08:36:24.244" v="95"/>
        <pc:sldMkLst>
          <pc:docMk/>
          <pc:sldMk cId="1243261258" sldId="389"/>
        </pc:sldMkLst>
      </pc:sldChg>
      <pc:sldChg chg="del">
        <pc:chgData name="Paulina Szeląg" userId="S::pszelag@agh.edu.pl::e2a14e30-33bc-4d8c-be91-07e77bb4bd3a" providerId="AD" clId="Web-{B93BA9A8-3C03-4F74-AC85-FF8D514B8587}" dt="2023-03-16T08:36:25.540" v="96"/>
        <pc:sldMkLst>
          <pc:docMk/>
          <pc:sldMk cId="812270170" sldId="390"/>
        </pc:sldMkLst>
      </pc:sldChg>
      <pc:sldChg chg="modSp">
        <pc:chgData name="Paulina Szeląg" userId="S::pszelag@agh.edu.pl::e2a14e30-33bc-4d8c-be91-07e77bb4bd3a" providerId="AD" clId="Web-{B93BA9A8-3C03-4F74-AC85-FF8D514B8587}" dt="2023-03-16T08:28:07.736" v="82" actId="1076"/>
        <pc:sldMkLst>
          <pc:docMk/>
          <pc:sldMk cId="3844450126" sldId="416"/>
        </pc:sldMkLst>
        <pc:spChg chg="mod">
          <ac:chgData name="Paulina Szeląg" userId="S::pszelag@agh.edu.pl::e2a14e30-33bc-4d8c-be91-07e77bb4bd3a" providerId="AD" clId="Web-{B93BA9A8-3C03-4F74-AC85-FF8D514B8587}" dt="2023-03-16T08:28:07.736" v="82" actId="1076"/>
          <ac:spMkLst>
            <pc:docMk/>
            <pc:sldMk cId="3844450126" sldId="416"/>
            <ac:spMk id="3" creationId="{892D32F1-ABC6-5E79-AFA6-075FF5D63772}"/>
          </ac:spMkLst>
        </pc:spChg>
        <pc:spChg chg="mod">
          <ac:chgData name="Paulina Szeląg" userId="S::pszelag@agh.edu.pl::e2a14e30-33bc-4d8c-be91-07e77bb4bd3a" providerId="AD" clId="Web-{B93BA9A8-3C03-4F74-AC85-FF8D514B8587}" dt="2023-03-16T08:27:42.500" v="79" actId="1076"/>
          <ac:spMkLst>
            <pc:docMk/>
            <pc:sldMk cId="3844450126" sldId="416"/>
            <ac:spMk id="9" creationId="{52CBB5C8-2A0D-678D-7445-55D1D940EB8F}"/>
          </ac:spMkLst>
        </pc:spChg>
      </pc:sldChg>
      <pc:sldChg chg="modSp modCm">
        <pc:chgData name="Paulina Szeląg" userId="S::pszelag@agh.edu.pl::e2a14e30-33bc-4d8c-be91-07e77bb4bd3a" providerId="AD" clId="Web-{B93BA9A8-3C03-4F74-AC85-FF8D514B8587}" dt="2023-03-16T08:30:49.993" v="85" actId="20577"/>
        <pc:sldMkLst>
          <pc:docMk/>
          <pc:sldMk cId="1767106203" sldId="419"/>
        </pc:sldMkLst>
        <pc:spChg chg="mod">
          <ac:chgData name="Paulina Szeląg" userId="S::pszelag@agh.edu.pl::e2a14e30-33bc-4d8c-be91-07e77bb4bd3a" providerId="AD" clId="Web-{B93BA9A8-3C03-4F74-AC85-FF8D514B8587}" dt="2023-03-16T08:30:49.993" v="85" actId="20577"/>
          <ac:spMkLst>
            <pc:docMk/>
            <pc:sldMk cId="1767106203" sldId="419"/>
            <ac:spMk id="3" creationId="{892D32F1-ABC6-5E79-AFA6-075FF5D63772}"/>
          </ac:spMkLst>
        </pc:spChg>
        <pc:extLst>
          <p:ext xmlns:p="http://schemas.openxmlformats.org/presentationml/2006/main" uri="{D6D511B9-2390-475A-947B-AFAB55BFBCF1}">
            <pc226:cmChg xmlns:pc226="http://schemas.microsoft.com/office/powerpoint/2022/06/main/command" chg="mod">
              <pc226:chgData name="Paulina Szeląg" userId="S::pszelag@agh.edu.pl::e2a14e30-33bc-4d8c-be91-07e77bb4bd3a" providerId="AD" clId="Web-{B93BA9A8-3C03-4F74-AC85-FF8D514B8587}" dt="2023-03-16T08:30:39.166" v="83" actId="20577"/>
              <pc2:cmMkLst xmlns:pc2="http://schemas.microsoft.com/office/powerpoint/2019/9/main/command">
                <pc:docMk/>
                <pc:sldMk cId="1767106203" sldId="419"/>
                <pc2:cmMk id="{09DF311E-E2A8-4E64-A960-0210DBD2126D}"/>
              </pc2:cmMkLst>
            </pc226:cmChg>
          </p:ext>
        </pc:extLst>
      </pc:sldChg>
      <pc:sldChg chg="modSp">
        <pc:chgData name="Paulina Szeląg" userId="S::pszelag@agh.edu.pl::e2a14e30-33bc-4d8c-be91-07e77bb4bd3a" providerId="AD" clId="Web-{B93BA9A8-3C03-4F74-AC85-FF8D514B8587}" dt="2023-03-16T08:31:56.528" v="90" actId="20577"/>
        <pc:sldMkLst>
          <pc:docMk/>
          <pc:sldMk cId="2024123708" sldId="420"/>
        </pc:sldMkLst>
        <pc:spChg chg="mod">
          <ac:chgData name="Paulina Szeląg" userId="S::pszelag@agh.edu.pl::e2a14e30-33bc-4d8c-be91-07e77bb4bd3a" providerId="AD" clId="Web-{B93BA9A8-3C03-4F74-AC85-FF8D514B8587}" dt="2023-03-16T08:31:56.528" v="90" actId="20577"/>
          <ac:spMkLst>
            <pc:docMk/>
            <pc:sldMk cId="2024123708" sldId="420"/>
            <ac:spMk id="4" creationId="{A73D96E0-4ABA-5156-500C-EAD0561E6C06}"/>
          </ac:spMkLst>
        </pc:spChg>
      </pc:sldChg>
      <pc:sldChg chg="modSp">
        <pc:chgData name="Paulina Szeląg" userId="S::pszelag@agh.edu.pl::e2a14e30-33bc-4d8c-be91-07e77bb4bd3a" providerId="AD" clId="Web-{B93BA9A8-3C03-4F74-AC85-FF8D514B8587}" dt="2023-03-16T08:34:24.269" v="92" actId="1076"/>
        <pc:sldMkLst>
          <pc:docMk/>
          <pc:sldMk cId="961136508" sldId="423"/>
        </pc:sldMkLst>
        <pc:spChg chg="mod">
          <ac:chgData name="Paulina Szeląg" userId="S::pszelag@agh.edu.pl::e2a14e30-33bc-4d8c-be91-07e77bb4bd3a" providerId="AD" clId="Web-{B93BA9A8-3C03-4F74-AC85-FF8D514B8587}" dt="2023-03-16T08:34:24.269" v="92" actId="1076"/>
          <ac:spMkLst>
            <pc:docMk/>
            <pc:sldMk cId="961136508" sldId="423"/>
            <ac:spMk id="4" creationId="{A73D96E0-4ABA-5156-500C-EAD0561E6C06}"/>
          </ac:spMkLst>
        </pc:spChg>
      </pc:sldChg>
      <pc:sldChg chg="del">
        <pc:chgData name="Paulina Szeląg" userId="S::pszelag@agh.edu.pl::e2a14e30-33bc-4d8c-be91-07e77bb4bd3a" providerId="AD" clId="Web-{B93BA9A8-3C03-4F74-AC85-FF8D514B8587}" dt="2023-03-16T08:35:37.165" v="94"/>
        <pc:sldMkLst>
          <pc:docMk/>
          <pc:sldMk cId="2993779310" sldId="425"/>
        </pc:sldMkLst>
      </pc:sldChg>
      <pc:sldChg chg="del">
        <pc:chgData name="Paulina Szeląg" userId="S::pszelag@agh.edu.pl::e2a14e30-33bc-4d8c-be91-07e77bb4bd3a" providerId="AD" clId="Web-{B93BA9A8-3C03-4F74-AC85-FF8D514B8587}" dt="2023-03-16T08:35:29.522" v="93"/>
        <pc:sldMkLst>
          <pc:docMk/>
          <pc:sldMk cId="2774663316" sldId="426"/>
        </pc:sldMkLst>
      </pc:sldChg>
      <pc:sldChg chg="del">
        <pc:chgData name="Paulina Szeląg" userId="S::pszelag@agh.edu.pl::e2a14e30-33bc-4d8c-be91-07e77bb4bd3a" providerId="AD" clId="Web-{B93BA9A8-3C03-4F74-AC85-FF8D514B8587}" dt="2023-03-16T08:36:32.275" v="97"/>
        <pc:sldMkLst>
          <pc:docMk/>
          <pc:sldMk cId="1920002166" sldId="436"/>
        </pc:sldMkLst>
      </pc:sldChg>
      <pc:sldChg chg="modSp">
        <pc:chgData name="Paulina Szeląg" userId="S::pszelag@agh.edu.pl::e2a14e30-33bc-4d8c-be91-07e77bb4bd3a" providerId="AD" clId="Web-{B93BA9A8-3C03-4F74-AC85-FF8D514B8587}" dt="2023-03-16T08:23:51.083" v="39" actId="20577"/>
        <pc:sldMkLst>
          <pc:docMk/>
          <pc:sldMk cId="151730974" sldId="437"/>
        </pc:sldMkLst>
        <pc:spChg chg="mod">
          <ac:chgData name="Paulina Szeląg" userId="S::pszelag@agh.edu.pl::e2a14e30-33bc-4d8c-be91-07e77bb4bd3a" providerId="AD" clId="Web-{B93BA9A8-3C03-4F74-AC85-FF8D514B8587}" dt="2023-03-16T08:23:51.083" v="39" actId="20577"/>
          <ac:spMkLst>
            <pc:docMk/>
            <pc:sldMk cId="151730974" sldId="437"/>
            <ac:spMk id="4" creationId="{A73D96E0-4ABA-5156-500C-EAD0561E6C06}"/>
          </ac:spMkLst>
        </pc:spChg>
      </pc:sldChg>
    </pc:docChg>
  </pc:docChgLst>
  <pc:docChgLst>
    <pc:chgData name="Paulina Szeląg" userId="S::pszelag@agh.edu.pl::e2a14e30-33bc-4d8c-be91-07e77bb4bd3a" providerId="AD" clId="Web-{B13D50BB-08DE-429A-95FD-3BC2E427906C}"/>
    <pc:docChg chg="addSld modSld modSection">
      <pc:chgData name="Paulina Szeląg" userId="S::pszelag@agh.edu.pl::e2a14e30-33bc-4d8c-be91-07e77bb4bd3a" providerId="AD" clId="Web-{B13D50BB-08DE-429A-95FD-3BC2E427906C}" dt="2022-12-09T12:19:12.375" v="10" actId="1076"/>
      <pc:docMkLst>
        <pc:docMk/>
      </pc:docMkLst>
      <pc:sldChg chg="modSp add replId">
        <pc:chgData name="Paulina Szeląg" userId="S::pszelag@agh.edu.pl::e2a14e30-33bc-4d8c-be91-07e77bb4bd3a" providerId="AD" clId="Web-{B13D50BB-08DE-429A-95FD-3BC2E427906C}" dt="2022-12-09T12:19:12.375" v="10" actId="1076"/>
        <pc:sldMkLst>
          <pc:docMk/>
          <pc:sldMk cId="288269153" sldId="413"/>
        </pc:sldMkLst>
        <pc:spChg chg="mod">
          <ac:chgData name="Paulina Szeląg" userId="S::pszelag@agh.edu.pl::e2a14e30-33bc-4d8c-be91-07e77bb4bd3a" providerId="AD" clId="Web-{B13D50BB-08DE-429A-95FD-3BC2E427906C}" dt="2022-12-09T12:19:12.375" v="10" actId="1076"/>
          <ac:spMkLst>
            <pc:docMk/>
            <pc:sldMk cId="288269153" sldId="413"/>
            <ac:spMk id="9" creationId="{52CBB5C8-2A0D-678D-7445-55D1D940EB8F}"/>
          </ac:spMkLst>
        </pc:spChg>
      </pc:sldChg>
    </pc:docChg>
  </pc:docChgLst>
  <pc:docChgLst>
    <pc:chgData name="Paulina Szeląg" userId="S::pszelag@agh.edu.pl::e2a14e30-33bc-4d8c-be91-07e77bb4bd3a" providerId="AD" clId="Web-{AD46CCDF-E8BC-0C7C-9CC5-1BC002F9E509}"/>
    <pc:docChg chg="addSld delSld modSld modSection">
      <pc:chgData name="Paulina Szeląg" userId="S::pszelag@agh.edu.pl::e2a14e30-33bc-4d8c-be91-07e77bb4bd3a" providerId="AD" clId="Web-{AD46CCDF-E8BC-0C7C-9CC5-1BC002F9E509}" dt="2023-01-02T13:12:22.167" v="474"/>
      <pc:docMkLst>
        <pc:docMk/>
      </pc:docMkLst>
      <pc:sldChg chg="modSp modCm">
        <pc:chgData name="Paulina Szeląg" userId="S::pszelag@agh.edu.pl::e2a14e30-33bc-4d8c-be91-07e77bb4bd3a" providerId="AD" clId="Web-{AD46CCDF-E8BC-0C7C-9CC5-1BC002F9E509}" dt="2023-01-02T12:31:07.879" v="238" actId="20577"/>
        <pc:sldMkLst>
          <pc:docMk/>
          <pc:sldMk cId="1976549441" sldId="325"/>
        </pc:sldMkLst>
        <pc:spChg chg="mod">
          <ac:chgData name="Paulina Szeląg" userId="S::pszelag@agh.edu.pl::e2a14e30-33bc-4d8c-be91-07e77bb4bd3a" providerId="AD" clId="Web-{AD46CCDF-E8BC-0C7C-9CC5-1BC002F9E509}" dt="2023-01-02T12:31:07.879" v="238" actId="20577"/>
          <ac:spMkLst>
            <pc:docMk/>
            <pc:sldMk cId="1976549441" sldId="325"/>
            <ac:spMk id="8" creationId="{975B3D1F-CA4D-8BEB-830C-71FD6BF8F1DE}"/>
          </ac:spMkLst>
        </pc:spChg>
      </pc:sldChg>
      <pc:sldChg chg="modSp modCm">
        <pc:chgData name="Paulina Szeląg" userId="S::pszelag@agh.edu.pl::e2a14e30-33bc-4d8c-be91-07e77bb4bd3a" providerId="AD" clId="Web-{AD46CCDF-E8BC-0C7C-9CC5-1BC002F9E509}" dt="2023-01-02T12:36:03.422" v="283"/>
        <pc:sldMkLst>
          <pc:docMk/>
          <pc:sldMk cId="1065786345" sldId="338"/>
        </pc:sldMkLst>
        <pc:graphicFrameChg chg="mod modGraphic">
          <ac:chgData name="Paulina Szeląg" userId="S::pszelag@agh.edu.pl::e2a14e30-33bc-4d8c-be91-07e77bb4bd3a" providerId="AD" clId="Web-{AD46CCDF-E8BC-0C7C-9CC5-1BC002F9E509}" dt="2023-01-02T12:36:03.422" v="283"/>
          <ac:graphicFrameMkLst>
            <pc:docMk/>
            <pc:sldMk cId="1065786345" sldId="338"/>
            <ac:graphicFrameMk id="2" creationId="{14C2CEEF-640E-8C30-698E-65EEC7D54F80}"/>
          </ac:graphicFrameMkLst>
        </pc:graphicFrameChg>
      </pc:sldChg>
      <pc:sldChg chg="modSp">
        <pc:chgData name="Paulina Szeląg" userId="S::pszelag@agh.edu.pl::e2a14e30-33bc-4d8c-be91-07e77bb4bd3a" providerId="AD" clId="Web-{AD46CCDF-E8BC-0C7C-9CC5-1BC002F9E509}" dt="2023-01-02T12:36:16.345" v="286" actId="1076"/>
        <pc:sldMkLst>
          <pc:docMk/>
          <pc:sldMk cId="2470375558" sldId="384"/>
        </pc:sldMkLst>
        <pc:graphicFrameChg chg="mod modGraphic">
          <ac:chgData name="Paulina Szeląg" userId="S::pszelag@agh.edu.pl::e2a14e30-33bc-4d8c-be91-07e77bb4bd3a" providerId="AD" clId="Web-{AD46CCDF-E8BC-0C7C-9CC5-1BC002F9E509}" dt="2023-01-02T12:36:16.345" v="286" actId="1076"/>
          <ac:graphicFrameMkLst>
            <pc:docMk/>
            <pc:sldMk cId="2470375558" sldId="384"/>
            <ac:graphicFrameMk id="2" creationId="{14C2CEEF-640E-8C30-698E-65EEC7D54F80}"/>
          </ac:graphicFrameMkLst>
        </pc:graphicFrameChg>
      </pc:sldChg>
      <pc:sldChg chg="modSp">
        <pc:chgData name="Paulina Szeląg" userId="S::pszelag@agh.edu.pl::e2a14e30-33bc-4d8c-be91-07e77bb4bd3a" providerId="AD" clId="Web-{AD46CCDF-E8BC-0C7C-9CC5-1BC002F9E509}" dt="2023-01-02T12:28:53.577" v="222" actId="20577"/>
        <pc:sldMkLst>
          <pc:docMk/>
          <pc:sldMk cId="2189602594" sldId="387"/>
        </pc:sldMkLst>
        <pc:spChg chg="mod">
          <ac:chgData name="Paulina Szeląg" userId="S::pszelag@agh.edu.pl::e2a14e30-33bc-4d8c-be91-07e77bb4bd3a" providerId="AD" clId="Web-{AD46CCDF-E8BC-0C7C-9CC5-1BC002F9E509}" dt="2023-01-02T12:28:53.577" v="222" actId="20577"/>
          <ac:spMkLst>
            <pc:docMk/>
            <pc:sldMk cId="2189602594" sldId="387"/>
            <ac:spMk id="3" creationId="{892D32F1-ABC6-5E79-AFA6-075FF5D63772}"/>
          </ac:spMkLst>
        </pc:spChg>
      </pc:sldChg>
      <pc:sldChg chg="modSp">
        <pc:chgData name="Paulina Szeląg" userId="S::pszelag@agh.edu.pl::e2a14e30-33bc-4d8c-be91-07e77bb4bd3a" providerId="AD" clId="Web-{AD46CCDF-E8BC-0C7C-9CC5-1BC002F9E509}" dt="2023-01-02T12:37:16.003" v="288" actId="1076"/>
        <pc:sldMkLst>
          <pc:docMk/>
          <pc:sldMk cId="325820369" sldId="406"/>
        </pc:sldMkLst>
        <pc:graphicFrameChg chg="mod">
          <ac:chgData name="Paulina Szeląg" userId="S::pszelag@agh.edu.pl::e2a14e30-33bc-4d8c-be91-07e77bb4bd3a" providerId="AD" clId="Web-{AD46CCDF-E8BC-0C7C-9CC5-1BC002F9E509}" dt="2023-01-02T12:37:16.003" v="288" actId="1076"/>
          <ac:graphicFrameMkLst>
            <pc:docMk/>
            <pc:sldMk cId="325820369" sldId="406"/>
            <ac:graphicFrameMk id="5" creationId="{7D661EF7-BCFC-91D3-95D3-1AB0E3E034F3}"/>
          </ac:graphicFrameMkLst>
        </pc:graphicFrameChg>
      </pc:sldChg>
      <pc:sldChg chg="modSp">
        <pc:chgData name="Paulina Szeląg" userId="S::pszelag@agh.edu.pl::e2a14e30-33bc-4d8c-be91-07e77bb4bd3a" providerId="AD" clId="Web-{AD46CCDF-E8BC-0C7C-9CC5-1BC002F9E509}" dt="2023-01-02T12:28:48.812" v="221" actId="20577"/>
        <pc:sldMkLst>
          <pc:docMk/>
          <pc:sldMk cId="3844450126" sldId="416"/>
        </pc:sldMkLst>
        <pc:spChg chg="mod">
          <ac:chgData name="Paulina Szeląg" userId="S::pszelag@agh.edu.pl::e2a14e30-33bc-4d8c-be91-07e77bb4bd3a" providerId="AD" clId="Web-{AD46CCDF-E8BC-0C7C-9CC5-1BC002F9E509}" dt="2023-01-02T12:28:48.812" v="221" actId="20577"/>
          <ac:spMkLst>
            <pc:docMk/>
            <pc:sldMk cId="3844450126" sldId="416"/>
            <ac:spMk id="3" creationId="{892D32F1-ABC6-5E79-AFA6-075FF5D63772}"/>
          </ac:spMkLst>
        </pc:spChg>
      </pc:sldChg>
      <pc:sldChg chg="modSp">
        <pc:chgData name="Paulina Szeląg" userId="S::pszelag@agh.edu.pl::e2a14e30-33bc-4d8c-be91-07e77bb4bd3a" providerId="AD" clId="Web-{AD46CCDF-E8BC-0C7C-9CC5-1BC002F9E509}" dt="2023-01-02T12:28:59.671" v="223" actId="20577"/>
        <pc:sldMkLst>
          <pc:docMk/>
          <pc:sldMk cId="2367147409" sldId="417"/>
        </pc:sldMkLst>
        <pc:spChg chg="mod">
          <ac:chgData name="Paulina Szeląg" userId="S::pszelag@agh.edu.pl::e2a14e30-33bc-4d8c-be91-07e77bb4bd3a" providerId="AD" clId="Web-{AD46CCDF-E8BC-0C7C-9CC5-1BC002F9E509}" dt="2023-01-02T12:28:59.671" v="223" actId="20577"/>
          <ac:spMkLst>
            <pc:docMk/>
            <pc:sldMk cId="2367147409" sldId="417"/>
            <ac:spMk id="3" creationId="{892D32F1-ABC6-5E79-AFA6-075FF5D63772}"/>
          </ac:spMkLst>
        </pc:spChg>
      </pc:sldChg>
      <pc:sldChg chg="modSp">
        <pc:chgData name="Paulina Szeląg" userId="S::pszelag@agh.edu.pl::e2a14e30-33bc-4d8c-be91-07e77bb4bd3a" providerId="AD" clId="Web-{AD46CCDF-E8BC-0C7C-9CC5-1BC002F9E509}" dt="2023-01-02T12:29:04.718" v="225" actId="20577"/>
        <pc:sldMkLst>
          <pc:docMk/>
          <pc:sldMk cId="1767106203" sldId="419"/>
        </pc:sldMkLst>
        <pc:spChg chg="mod">
          <ac:chgData name="Paulina Szeląg" userId="S::pszelag@agh.edu.pl::e2a14e30-33bc-4d8c-be91-07e77bb4bd3a" providerId="AD" clId="Web-{AD46CCDF-E8BC-0C7C-9CC5-1BC002F9E509}" dt="2023-01-02T12:29:04.718" v="225" actId="20577"/>
          <ac:spMkLst>
            <pc:docMk/>
            <pc:sldMk cId="1767106203" sldId="419"/>
            <ac:spMk id="3" creationId="{892D32F1-ABC6-5E79-AFA6-075FF5D63772}"/>
          </ac:spMkLst>
        </pc:spChg>
      </pc:sldChg>
      <pc:sldChg chg="modSp modNotes">
        <pc:chgData name="Paulina Szeląg" userId="S::pszelag@agh.edu.pl::e2a14e30-33bc-4d8c-be91-07e77bb4bd3a" providerId="AD" clId="Web-{AD46CCDF-E8BC-0C7C-9CC5-1BC002F9E509}" dt="2023-01-02T12:29:13.859" v="227" actId="20577"/>
        <pc:sldMkLst>
          <pc:docMk/>
          <pc:sldMk cId="2024123708" sldId="420"/>
        </pc:sldMkLst>
        <pc:spChg chg="mod">
          <ac:chgData name="Paulina Szeląg" userId="S::pszelag@agh.edu.pl::e2a14e30-33bc-4d8c-be91-07e77bb4bd3a" providerId="AD" clId="Web-{AD46CCDF-E8BC-0C7C-9CC5-1BC002F9E509}" dt="2023-01-02T12:29:13.859" v="227" actId="20577"/>
          <ac:spMkLst>
            <pc:docMk/>
            <pc:sldMk cId="2024123708" sldId="420"/>
            <ac:spMk id="4" creationId="{A73D96E0-4ABA-5156-500C-EAD0561E6C06}"/>
          </ac:spMkLst>
        </pc:spChg>
      </pc:sldChg>
      <pc:sldChg chg="del">
        <pc:chgData name="Paulina Szeląg" userId="S::pszelag@agh.edu.pl::e2a14e30-33bc-4d8c-be91-07e77bb4bd3a" providerId="AD" clId="Web-{AD46CCDF-E8BC-0C7C-9CC5-1BC002F9E509}" dt="2023-01-02T12:27:37.356" v="218"/>
        <pc:sldMkLst>
          <pc:docMk/>
          <pc:sldMk cId="960308770" sldId="421"/>
        </pc:sldMkLst>
      </pc:sldChg>
      <pc:sldChg chg="modSp">
        <pc:chgData name="Paulina Szeląg" userId="S::pszelag@agh.edu.pl::e2a14e30-33bc-4d8c-be91-07e77bb4bd3a" providerId="AD" clId="Web-{AD46CCDF-E8BC-0C7C-9CC5-1BC002F9E509}" dt="2023-01-02T12:49:19.438" v="324" actId="20577"/>
        <pc:sldMkLst>
          <pc:docMk/>
          <pc:sldMk cId="4216214102" sldId="422"/>
        </pc:sldMkLst>
        <pc:spChg chg="mod">
          <ac:chgData name="Paulina Szeląg" userId="S::pszelag@agh.edu.pl::e2a14e30-33bc-4d8c-be91-07e77bb4bd3a" providerId="AD" clId="Web-{AD46CCDF-E8BC-0C7C-9CC5-1BC002F9E509}" dt="2023-01-02T12:49:19.438" v="324" actId="20577"/>
          <ac:spMkLst>
            <pc:docMk/>
            <pc:sldMk cId="4216214102" sldId="422"/>
            <ac:spMk id="4" creationId="{A73D96E0-4ABA-5156-500C-EAD0561E6C06}"/>
          </ac:spMkLst>
        </pc:spChg>
      </pc:sldChg>
      <pc:sldChg chg="modSp">
        <pc:chgData name="Paulina Szeląg" userId="S::pszelag@agh.edu.pl::e2a14e30-33bc-4d8c-be91-07e77bb4bd3a" providerId="AD" clId="Web-{AD46CCDF-E8BC-0C7C-9CC5-1BC002F9E509}" dt="2023-01-02T13:12:05.244" v="473" actId="20577"/>
        <pc:sldMkLst>
          <pc:docMk/>
          <pc:sldMk cId="961136508" sldId="423"/>
        </pc:sldMkLst>
        <pc:spChg chg="mod">
          <ac:chgData name="Paulina Szeląg" userId="S::pszelag@agh.edu.pl::e2a14e30-33bc-4d8c-be91-07e77bb4bd3a" providerId="AD" clId="Web-{AD46CCDF-E8BC-0C7C-9CC5-1BC002F9E509}" dt="2023-01-02T13:12:05.244" v="473" actId="20577"/>
          <ac:spMkLst>
            <pc:docMk/>
            <pc:sldMk cId="961136508" sldId="423"/>
            <ac:spMk id="4" creationId="{A73D96E0-4ABA-5156-500C-EAD0561E6C06}"/>
          </ac:spMkLst>
        </pc:spChg>
      </pc:sldChg>
      <pc:sldChg chg="modSp">
        <pc:chgData name="Paulina Szeląg" userId="S::pszelag@agh.edu.pl::e2a14e30-33bc-4d8c-be91-07e77bb4bd3a" providerId="AD" clId="Web-{AD46CCDF-E8BC-0C7C-9CC5-1BC002F9E509}" dt="2023-01-02T12:35:08.529" v="269" actId="20577"/>
        <pc:sldMkLst>
          <pc:docMk/>
          <pc:sldMk cId="2993779310" sldId="425"/>
        </pc:sldMkLst>
        <pc:spChg chg="mod">
          <ac:chgData name="Paulina Szeląg" userId="S::pszelag@agh.edu.pl::e2a14e30-33bc-4d8c-be91-07e77bb4bd3a" providerId="AD" clId="Web-{AD46CCDF-E8BC-0C7C-9CC5-1BC002F9E509}" dt="2023-01-02T12:35:08.529" v="269" actId="20577"/>
          <ac:spMkLst>
            <pc:docMk/>
            <pc:sldMk cId="2993779310" sldId="425"/>
            <ac:spMk id="4" creationId="{A73D96E0-4ABA-5156-500C-EAD0561E6C06}"/>
          </ac:spMkLst>
        </pc:spChg>
      </pc:sldChg>
      <pc:sldChg chg="addSp delSp modSp modNotes">
        <pc:chgData name="Paulina Szeląg" userId="S::pszelag@agh.edu.pl::e2a14e30-33bc-4d8c-be91-07e77bb4bd3a" providerId="AD" clId="Web-{AD46CCDF-E8BC-0C7C-9CC5-1BC002F9E509}" dt="2023-01-02T13:12:22.167" v="474"/>
        <pc:sldMkLst>
          <pc:docMk/>
          <pc:sldMk cId="3989419955" sldId="427"/>
        </pc:sldMkLst>
        <pc:spChg chg="add del">
          <ac:chgData name="Paulina Szeląg" userId="S::pszelag@agh.edu.pl::e2a14e30-33bc-4d8c-be91-07e77bb4bd3a" providerId="AD" clId="Web-{AD46CCDF-E8BC-0C7C-9CC5-1BC002F9E509}" dt="2023-01-02T11:50:15.376" v="141"/>
          <ac:spMkLst>
            <pc:docMk/>
            <pc:sldMk cId="3989419955" sldId="427"/>
            <ac:spMk id="2" creationId="{F00E6625-B530-E505-065C-FD8A58244A25}"/>
          </ac:spMkLst>
        </pc:spChg>
        <pc:spChg chg="add del">
          <ac:chgData name="Paulina Szeląg" userId="S::pszelag@agh.edu.pl::e2a14e30-33bc-4d8c-be91-07e77bb4bd3a" providerId="AD" clId="Web-{AD46CCDF-E8BC-0C7C-9CC5-1BC002F9E509}" dt="2023-01-02T13:12:22.167" v="474"/>
          <ac:spMkLst>
            <pc:docMk/>
            <pc:sldMk cId="3989419955" sldId="427"/>
            <ac:spMk id="3" creationId="{A0A0AC3E-B2A8-57B3-A6D8-8EE3D6F33EF0}"/>
          </ac:spMkLst>
        </pc:spChg>
        <pc:spChg chg="mod">
          <ac:chgData name="Paulina Szeląg" userId="S::pszelag@agh.edu.pl::e2a14e30-33bc-4d8c-be91-07e77bb4bd3a" providerId="AD" clId="Web-{AD46CCDF-E8BC-0C7C-9CC5-1BC002F9E509}" dt="2023-01-02T11:49:08.889" v="137" actId="14100"/>
          <ac:spMkLst>
            <pc:docMk/>
            <pc:sldMk cId="3989419955" sldId="427"/>
            <ac:spMk id="4" creationId="{A73D96E0-4ABA-5156-500C-EAD0561E6C06}"/>
          </ac:spMkLst>
        </pc:spChg>
      </pc:sldChg>
      <pc:sldChg chg="modSp modNotes">
        <pc:chgData name="Paulina Szeląg" userId="S::pszelag@agh.edu.pl::e2a14e30-33bc-4d8c-be91-07e77bb4bd3a" providerId="AD" clId="Web-{AD46CCDF-E8BC-0C7C-9CC5-1BC002F9E509}" dt="2023-01-02T11:55:10.859" v="156" actId="1076"/>
        <pc:sldMkLst>
          <pc:docMk/>
          <pc:sldMk cId="3963262654" sldId="428"/>
        </pc:sldMkLst>
        <pc:spChg chg="mod">
          <ac:chgData name="Paulina Szeląg" userId="S::pszelag@agh.edu.pl::e2a14e30-33bc-4d8c-be91-07e77bb4bd3a" providerId="AD" clId="Web-{AD46CCDF-E8BC-0C7C-9CC5-1BC002F9E509}" dt="2023-01-02T11:55:10.859" v="156" actId="1076"/>
          <ac:spMkLst>
            <pc:docMk/>
            <pc:sldMk cId="3963262654" sldId="428"/>
            <ac:spMk id="4" creationId="{A73D96E0-4ABA-5156-500C-EAD0561E6C06}"/>
          </ac:spMkLst>
        </pc:spChg>
      </pc:sldChg>
      <pc:sldChg chg="modSp add replId">
        <pc:chgData name="Paulina Szeląg" userId="S::pszelag@agh.edu.pl::e2a14e30-33bc-4d8c-be91-07e77bb4bd3a" providerId="AD" clId="Web-{AD46CCDF-E8BC-0C7C-9CC5-1BC002F9E509}" dt="2023-01-02T12:59:47.918" v="443" actId="20577"/>
        <pc:sldMkLst>
          <pc:docMk/>
          <pc:sldMk cId="668325714" sldId="429"/>
        </pc:sldMkLst>
        <pc:spChg chg="mod">
          <ac:chgData name="Paulina Szeląg" userId="S::pszelag@agh.edu.pl::e2a14e30-33bc-4d8c-be91-07e77bb4bd3a" providerId="AD" clId="Web-{AD46CCDF-E8BC-0C7C-9CC5-1BC002F9E509}" dt="2023-01-02T12:59:47.918" v="443" actId="20577"/>
          <ac:spMkLst>
            <pc:docMk/>
            <pc:sldMk cId="668325714" sldId="429"/>
            <ac:spMk id="4" creationId="{A73D96E0-4ABA-5156-500C-EAD0561E6C06}"/>
          </ac:spMkLst>
        </pc:spChg>
        <pc:spChg chg="mod">
          <ac:chgData name="Paulina Szeląg" userId="S::pszelag@agh.edu.pl::e2a14e30-33bc-4d8c-be91-07e77bb4bd3a" providerId="AD" clId="Web-{AD46CCDF-E8BC-0C7C-9CC5-1BC002F9E509}" dt="2023-01-02T12:49:33.485" v="340" actId="20577"/>
          <ac:spMkLst>
            <pc:docMk/>
            <pc:sldMk cId="668325714" sldId="429"/>
            <ac:spMk id="9" creationId="{52CBB5C8-2A0D-678D-7445-55D1D940EB8F}"/>
          </ac:spMkLst>
        </pc:spChg>
      </pc:sldChg>
    </pc:docChg>
  </pc:docChgLst>
  <pc:docChgLst>
    <pc:chgData name="Paulina Szeląg" userId="S::pszelag@agh.edu.pl::e2a14e30-33bc-4d8c-be91-07e77bb4bd3a" providerId="AD" clId="Web-{46B8D9A9-62E8-4275-A96A-A567FCBFDF46}"/>
    <pc:docChg chg="modSld">
      <pc:chgData name="Paulina Szeląg" userId="S::pszelag@agh.edu.pl::e2a14e30-33bc-4d8c-be91-07e77bb4bd3a" providerId="AD" clId="Web-{46B8D9A9-62E8-4275-A96A-A567FCBFDF46}" dt="2022-12-08T08:29:59.185" v="29" actId="1076"/>
      <pc:docMkLst>
        <pc:docMk/>
      </pc:docMkLst>
      <pc:sldChg chg="addSp delSp modSp">
        <pc:chgData name="Paulina Szeląg" userId="S::pszelag@agh.edu.pl::e2a14e30-33bc-4d8c-be91-07e77bb4bd3a" providerId="AD" clId="Web-{46B8D9A9-62E8-4275-A96A-A567FCBFDF46}" dt="2022-12-08T08:29:59.185" v="29" actId="1076"/>
        <pc:sldMkLst>
          <pc:docMk/>
          <pc:sldMk cId="4139204383" sldId="407"/>
        </pc:sldMkLst>
        <pc:picChg chg="add del mod">
          <ac:chgData name="Paulina Szeląg" userId="S::pszelag@agh.edu.pl::e2a14e30-33bc-4d8c-be91-07e77bb4bd3a" providerId="AD" clId="Web-{46B8D9A9-62E8-4275-A96A-A567FCBFDF46}" dt="2022-12-08T08:27:43.557" v="10"/>
          <ac:picMkLst>
            <pc:docMk/>
            <pc:sldMk cId="4139204383" sldId="407"/>
            <ac:picMk id="2" creationId="{243B4E7B-C9B6-9CF6-A373-7FC06BD2C03F}"/>
          </ac:picMkLst>
        </pc:picChg>
        <pc:picChg chg="del">
          <ac:chgData name="Paulina Szeląg" userId="S::pszelag@agh.edu.pl::e2a14e30-33bc-4d8c-be91-07e77bb4bd3a" providerId="AD" clId="Web-{46B8D9A9-62E8-4275-A96A-A567FCBFDF46}" dt="2022-12-08T08:14:03.926" v="1"/>
          <ac:picMkLst>
            <pc:docMk/>
            <pc:sldMk cId="4139204383" sldId="407"/>
            <ac:picMk id="3" creationId="{4796D1C0-1C77-13B4-B580-EB0D92890F34}"/>
          </ac:picMkLst>
        </pc:picChg>
        <pc:picChg chg="add del mod">
          <ac:chgData name="Paulina Szeląg" userId="S::pszelag@agh.edu.pl::e2a14e30-33bc-4d8c-be91-07e77bb4bd3a" providerId="AD" clId="Web-{46B8D9A9-62E8-4275-A96A-A567FCBFDF46}" dt="2022-12-08T08:29:13.809" v="17"/>
          <ac:picMkLst>
            <pc:docMk/>
            <pc:sldMk cId="4139204383" sldId="407"/>
            <ac:picMk id="4" creationId="{BA48B8E0-B312-F910-8658-F7CFB74A2715}"/>
          </ac:picMkLst>
        </pc:picChg>
        <pc:picChg chg="add mod modCrop">
          <ac:chgData name="Paulina Szeląg" userId="S::pszelag@agh.edu.pl::e2a14e30-33bc-4d8c-be91-07e77bb4bd3a" providerId="AD" clId="Web-{46B8D9A9-62E8-4275-A96A-A567FCBFDF46}" dt="2022-12-08T08:29:59.185" v="29" actId="1076"/>
          <ac:picMkLst>
            <pc:docMk/>
            <pc:sldMk cId="4139204383" sldId="407"/>
            <ac:picMk id="5" creationId="{D37A31F6-38D9-D901-8019-D6593D58E902}"/>
          </ac:picMkLst>
        </pc:picChg>
      </pc:sldChg>
    </pc:docChg>
  </pc:docChgLst>
  <pc:docChgLst>
    <pc:chgData name="Paulina Szeląg" userId="S::pszelag@agh.edu.pl::e2a14e30-33bc-4d8c-be91-07e77bb4bd3a" providerId="AD" clId="Web-{AB429994-F603-480A-94EC-FD48F6FD895C}"/>
    <pc:docChg chg="addSld modSld modSection">
      <pc:chgData name="Paulina Szeląg" userId="S::pszelag@agh.edu.pl::e2a14e30-33bc-4d8c-be91-07e77bb4bd3a" providerId="AD" clId="Web-{AB429994-F603-480A-94EC-FD48F6FD895C}" dt="2022-12-07T13:29:59.271" v="266"/>
      <pc:docMkLst>
        <pc:docMk/>
      </pc:docMkLst>
      <pc:sldChg chg="addSp delSp modSp add replId">
        <pc:chgData name="Paulina Szeląg" userId="S::pszelag@agh.edu.pl::e2a14e30-33bc-4d8c-be91-07e77bb4bd3a" providerId="AD" clId="Web-{AB429994-F603-480A-94EC-FD48F6FD895C}" dt="2022-12-07T13:29:59.271" v="266"/>
        <pc:sldMkLst>
          <pc:docMk/>
          <pc:sldMk cId="325820369" sldId="406"/>
        </pc:sldMkLst>
        <pc:spChg chg="del">
          <ac:chgData name="Paulina Szeląg" userId="S::pszelag@agh.edu.pl::e2a14e30-33bc-4d8c-be91-07e77bb4bd3a" providerId="AD" clId="Web-{AB429994-F603-480A-94EC-FD48F6FD895C}" dt="2022-12-07T13:27:25.515" v="1"/>
          <ac:spMkLst>
            <pc:docMk/>
            <pc:sldMk cId="325820369" sldId="406"/>
            <ac:spMk id="2" creationId="{834ED8A7-5805-8FDB-D78D-DB156D37B5EE}"/>
          </ac:spMkLst>
        </pc:spChg>
        <pc:spChg chg="add del mod">
          <ac:chgData name="Paulina Szeląg" userId="S::pszelag@agh.edu.pl::e2a14e30-33bc-4d8c-be91-07e77bb4bd3a" providerId="AD" clId="Web-{AB429994-F603-480A-94EC-FD48F6FD895C}" dt="2022-12-07T13:27:28.468" v="4"/>
          <ac:spMkLst>
            <pc:docMk/>
            <pc:sldMk cId="325820369" sldId="406"/>
            <ac:spMk id="3" creationId="{4B4EE474-056B-2AFF-75F0-46F283E7726D}"/>
          </ac:spMkLst>
        </pc:spChg>
        <pc:graphicFrameChg chg="add mod modGraphic">
          <ac:chgData name="Paulina Szeląg" userId="S::pszelag@agh.edu.pl::e2a14e30-33bc-4d8c-be91-07e77bb4bd3a" providerId="AD" clId="Web-{AB429994-F603-480A-94EC-FD48F6FD895C}" dt="2022-12-07T13:29:59.271" v="266"/>
          <ac:graphicFrameMkLst>
            <pc:docMk/>
            <pc:sldMk cId="325820369" sldId="406"/>
            <ac:graphicFrameMk id="5" creationId="{7D661EF7-BCFC-91D3-95D3-1AB0E3E034F3}"/>
          </ac:graphicFrameMkLst>
        </pc:graphicFrameChg>
      </pc:sldChg>
    </pc:docChg>
  </pc:docChgLst>
  <pc:docChgLst>
    <pc:chgData name="Paulina Szeląg" userId="S::pszelag@agh.edu.pl::e2a14e30-33bc-4d8c-be91-07e77bb4bd3a" providerId="AD" clId="Web-{09820160-7735-4DA6-8BAF-A9C99D8261A9}"/>
    <pc:docChg chg="addSld delSld modSld sldOrd modSection">
      <pc:chgData name="Paulina Szeląg" userId="S::pszelag@agh.edu.pl::e2a14e30-33bc-4d8c-be91-07e77bb4bd3a" providerId="AD" clId="Web-{09820160-7735-4DA6-8BAF-A9C99D8261A9}" dt="2022-12-08T12:09:59.515" v="1339"/>
      <pc:docMkLst>
        <pc:docMk/>
      </pc:docMkLst>
      <pc:sldChg chg="addSp delSp modSp ord">
        <pc:chgData name="Paulina Szeląg" userId="S::pszelag@agh.edu.pl::e2a14e30-33bc-4d8c-be91-07e77bb4bd3a" providerId="AD" clId="Web-{09820160-7735-4DA6-8BAF-A9C99D8261A9}" dt="2022-12-08T12:09:59.515" v="1339"/>
        <pc:sldMkLst>
          <pc:docMk/>
          <pc:sldMk cId="3344419709" sldId="388"/>
        </pc:sldMkLst>
        <pc:spChg chg="add del mod">
          <ac:chgData name="Paulina Szeląg" userId="S::pszelag@agh.edu.pl::e2a14e30-33bc-4d8c-be91-07e77bb4bd3a" providerId="AD" clId="Web-{09820160-7735-4DA6-8BAF-A9C99D8261A9}" dt="2022-12-08T11:07:37.434" v="266"/>
          <ac:spMkLst>
            <pc:docMk/>
            <pc:sldMk cId="3344419709" sldId="388"/>
            <ac:spMk id="3" creationId="{682F78BD-3FB6-7FD3-269F-380472FA4417}"/>
          </ac:spMkLst>
        </pc:spChg>
        <pc:spChg chg="del">
          <ac:chgData name="Paulina Szeląg" userId="S::pszelag@agh.edu.pl::e2a14e30-33bc-4d8c-be91-07e77bb4bd3a" providerId="AD" clId="Web-{09820160-7735-4DA6-8BAF-A9C99D8261A9}" dt="2022-12-08T11:07:29.934" v="264"/>
          <ac:spMkLst>
            <pc:docMk/>
            <pc:sldMk cId="3344419709" sldId="388"/>
            <ac:spMk id="9" creationId="{52CBB5C8-2A0D-678D-7445-55D1D940EB8F}"/>
          </ac:spMkLst>
        </pc:spChg>
        <pc:graphicFrameChg chg="mod modGraphic">
          <ac:chgData name="Paulina Szeląg" userId="S::pszelag@agh.edu.pl::e2a14e30-33bc-4d8c-be91-07e77bb4bd3a" providerId="AD" clId="Web-{09820160-7735-4DA6-8BAF-A9C99D8261A9}" dt="2022-12-08T12:09:59.515" v="1339"/>
          <ac:graphicFrameMkLst>
            <pc:docMk/>
            <pc:sldMk cId="3344419709" sldId="388"/>
            <ac:graphicFrameMk id="4" creationId="{A9D962DA-3C9A-49AA-51F3-2FC513FECCD3}"/>
          </ac:graphicFrameMkLst>
        </pc:graphicFrameChg>
      </pc:sldChg>
      <pc:sldChg chg="addSp modSp add replId">
        <pc:chgData name="Paulina Szeląg" userId="S::pszelag@agh.edu.pl::e2a14e30-33bc-4d8c-be91-07e77bb4bd3a" providerId="AD" clId="Web-{09820160-7735-4DA6-8BAF-A9C99D8261A9}" dt="2022-12-08T10:54:55.104" v="107" actId="20577"/>
        <pc:sldMkLst>
          <pc:docMk/>
          <pc:sldMk cId="1237899440" sldId="408"/>
        </pc:sldMkLst>
        <pc:spChg chg="add mod">
          <ac:chgData name="Paulina Szeląg" userId="S::pszelag@agh.edu.pl::e2a14e30-33bc-4d8c-be91-07e77bb4bd3a" providerId="AD" clId="Web-{09820160-7735-4DA6-8BAF-A9C99D8261A9}" dt="2022-12-08T10:54:55.104" v="107" actId="20577"/>
          <ac:spMkLst>
            <pc:docMk/>
            <pc:sldMk cId="1237899440" sldId="408"/>
            <ac:spMk id="3" creationId="{78C93C4C-114D-DE2C-C731-FBE09EAF9A60}"/>
          </ac:spMkLst>
        </pc:spChg>
        <pc:spChg chg="mod">
          <ac:chgData name="Paulina Szeląg" userId="S::pszelag@agh.edu.pl::e2a14e30-33bc-4d8c-be91-07e77bb4bd3a" providerId="AD" clId="Web-{09820160-7735-4DA6-8BAF-A9C99D8261A9}" dt="2022-12-08T10:47:37.390" v="8" actId="20577"/>
          <ac:spMkLst>
            <pc:docMk/>
            <pc:sldMk cId="1237899440" sldId="408"/>
            <ac:spMk id="9" creationId="{52CBB5C8-2A0D-678D-7445-55D1D940EB8F}"/>
          </ac:spMkLst>
        </pc:spChg>
      </pc:sldChg>
      <pc:sldChg chg="modSp add replId">
        <pc:chgData name="Paulina Szeląg" userId="S::pszelag@agh.edu.pl::e2a14e30-33bc-4d8c-be91-07e77bb4bd3a" providerId="AD" clId="Web-{09820160-7735-4DA6-8BAF-A9C99D8261A9}" dt="2022-12-08T11:04:11.851" v="150" actId="1076"/>
        <pc:sldMkLst>
          <pc:docMk/>
          <pc:sldMk cId="470088028" sldId="409"/>
        </pc:sldMkLst>
        <pc:graphicFrameChg chg="mod modGraphic">
          <ac:chgData name="Paulina Szeląg" userId="S::pszelag@agh.edu.pl::e2a14e30-33bc-4d8c-be91-07e77bb4bd3a" providerId="AD" clId="Web-{09820160-7735-4DA6-8BAF-A9C99D8261A9}" dt="2022-12-08T11:04:11.851" v="150" actId="1076"/>
          <ac:graphicFrameMkLst>
            <pc:docMk/>
            <pc:sldMk cId="470088028" sldId="409"/>
            <ac:graphicFrameMk id="4" creationId="{A9D962DA-3C9A-49AA-51F3-2FC513FECCD3}"/>
          </ac:graphicFrameMkLst>
        </pc:graphicFrameChg>
      </pc:sldChg>
      <pc:sldChg chg="addSp delSp modSp add del replId">
        <pc:chgData name="Paulina Szeląg" userId="S::pszelag@agh.edu.pl::e2a14e30-33bc-4d8c-be91-07e77bb4bd3a" providerId="AD" clId="Web-{09820160-7735-4DA6-8BAF-A9C99D8261A9}" dt="2022-12-08T11:03:27.913" v="134"/>
        <pc:sldMkLst>
          <pc:docMk/>
          <pc:sldMk cId="3515835338" sldId="409"/>
        </pc:sldMkLst>
        <pc:spChg chg="del">
          <ac:chgData name="Paulina Szeląg" userId="S::pszelag@agh.edu.pl::e2a14e30-33bc-4d8c-be91-07e77bb4bd3a" providerId="AD" clId="Web-{09820160-7735-4DA6-8BAF-A9C99D8261A9}" dt="2022-12-08T11:02:05.067" v="110"/>
          <ac:spMkLst>
            <pc:docMk/>
            <pc:sldMk cId="3515835338" sldId="409"/>
            <ac:spMk id="3" creationId="{78C93C4C-114D-DE2C-C731-FBE09EAF9A60}"/>
          </ac:spMkLst>
        </pc:spChg>
        <pc:graphicFrameChg chg="add del mod modGraphic">
          <ac:chgData name="Paulina Szeląg" userId="S::pszelag@agh.edu.pl::e2a14e30-33bc-4d8c-be91-07e77bb4bd3a" providerId="AD" clId="Web-{09820160-7735-4DA6-8BAF-A9C99D8261A9}" dt="2022-12-08T11:02:46.146" v="129"/>
          <ac:graphicFrameMkLst>
            <pc:docMk/>
            <pc:sldMk cId="3515835338" sldId="409"/>
            <ac:graphicFrameMk id="4" creationId="{DB6F5B38-F44B-6A3D-C1E6-BC65D030BA6C}"/>
          </ac:graphicFrameMkLst>
        </pc:graphicFrameChg>
        <pc:graphicFrameChg chg="add del">
          <ac:chgData name="Paulina Szeląg" userId="S::pszelag@agh.edu.pl::e2a14e30-33bc-4d8c-be91-07e77bb4bd3a" providerId="AD" clId="Web-{09820160-7735-4DA6-8BAF-A9C99D8261A9}" dt="2022-12-08T11:03:05.865" v="131"/>
          <ac:graphicFrameMkLst>
            <pc:docMk/>
            <pc:sldMk cId="3515835338" sldId="409"/>
            <ac:graphicFrameMk id="6" creationId="{7D041E7E-F27E-FB7A-1E51-372B12FFD019}"/>
          </ac:graphicFrameMkLst>
        </pc:graphicFrameChg>
        <pc:graphicFrameChg chg="add del">
          <ac:chgData name="Paulina Szeląg" userId="S::pszelag@agh.edu.pl::e2a14e30-33bc-4d8c-be91-07e77bb4bd3a" providerId="AD" clId="Web-{09820160-7735-4DA6-8BAF-A9C99D8261A9}" dt="2022-12-08T11:03:25.116" v="133"/>
          <ac:graphicFrameMkLst>
            <pc:docMk/>
            <pc:sldMk cId="3515835338" sldId="409"/>
            <ac:graphicFrameMk id="8" creationId="{94870EEC-5E07-663C-B767-28185B78B845}"/>
          </ac:graphicFrameMkLst>
        </pc:graphicFrameChg>
      </pc:sldChg>
      <pc:sldChg chg="modSp add replId">
        <pc:chgData name="Paulina Szeląg" userId="S::pszelag@agh.edu.pl::e2a14e30-33bc-4d8c-be91-07e77bb4bd3a" providerId="AD" clId="Web-{09820160-7735-4DA6-8BAF-A9C99D8261A9}" dt="2022-12-08T12:09:47.077" v="1335"/>
        <pc:sldMkLst>
          <pc:docMk/>
          <pc:sldMk cId="2898964473" sldId="410"/>
        </pc:sldMkLst>
        <pc:graphicFrameChg chg="mod modGraphic">
          <ac:chgData name="Paulina Szeląg" userId="S::pszelag@agh.edu.pl::e2a14e30-33bc-4d8c-be91-07e77bb4bd3a" providerId="AD" clId="Web-{09820160-7735-4DA6-8BAF-A9C99D8261A9}" dt="2022-12-08T12:09:47.077" v="1335"/>
          <ac:graphicFrameMkLst>
            <pc:docMk/>
            <pc:sldMk cId="2898964473" sldId="410"/>
            <ac:graphicFrameMk id="4" creationId="{A9D962DA-3C9A-49AA-51F3-2FC513FECCD3}"/>
          </ac:graphicFrameMkLst>
        </pc:graphicFrameChg>
      </pc:sldChg>
      <pc:sldChg chg="add replId">
        <pc:chgData name="Paulina Szeląg" userId="S::pszelag@agh.edu.pl::e2a14e30-33bc-4d8c-be91-07e77bb4bd3a" providerId="AD" clId="Web-{09820160-7735-4DA6-8BAF-A9C99D8261A9}" dt="2022-12-08T12:08:51.825" v="1283"/>
        <pc:sldMkLst>
          <pc:docMk/>
          <pc:sldMk cId="2546399274" sldId="411"/>
        </pc:sldMkLst>
      </pc:sldChg>
    </pc:docChg>
  </pc:docChgLst>
  <pc:docChgLst>
    <pc:chgData name="Paulina Szeląg" userId="S::pszelag@agh.edu.pl::e2a14e30-33bc-4d8c-be91-07e77bb4bd3a" providerId="AD" clId="Web-{5DAADD7F-0B8A-05E9-45A6-921020232E81}"/>
    <pc:docChg chg="delSld modSld modSection">
      <pc:chgData name="Paulina Szeląg" userId="S::pszelag@agh.edu.pl::e2a14e30-33bc-4d8c-be91-07e77bb4bd3a" providerId="AD" clId="Web-{5DAADD7F-0B8A-05E9-45A6-921020232E81}" dt="2023-01-10T15:08:00.627" v="29" actId="1076"/>
      <pc:docMkLst>
        <pc:docMk/>
      </pc:docMkLst>
      <pc:sldChg chg="addSp modSp">
        <pc:chgData name="Paulina Szeląg" userId="S::pszelag@agh.edu.pl::e2a14e30-33bc-4d8c-be91-07e77bb4bd3a" providerId="AD" clId="Web-{5DAADD7F-0B8A-05E9-45A6-921020232E81}" dt="2023-01-10T15:08:00.627" v="29" actId="1076"/>
        <pc:sldMkLst>
          <pc:docMk/>
          <pc:sldMk cId="421512859" sldId="386"/>
        </pc:sldMkLst>
        <pc:spChg chg="add mod">
          <ac:chgData name="Paulina Szeląg" userId="S::pszelag@agh.edu.pl::e2a14e30-33bc-4d8c-be91-07e77bb4bd3a" providerId="AD" clId="Web-{5DAADD7F-0B8A-05E9-45A6-921020232E81}" dt="2023-01-10T15:08:00.627" v="29" actId="1076"/>
          <ac:spMkLst>
            <pc:docMk/>
            <pc:sldMk cId="421512859" sldId="386"/>
            <ac:spMk id="4" creationId="{40BD4E55-58A7-3AD1-97A3-F5BE86EA5877}"/>
          </ac:spMkLst>
        </pc:spChg>
      </pc:sldChg>
      <pc:sldChg chg="modSp">
        <pc:chgData name="Paulina Szeląg" userId="S::pszelag@agh.edu.pl::e2a14e30-33bc-4d8c-be91-07e77bb4bd3a" providerId="AD" clId="Web-{5DAADD7F-0B8A-05E9-45A6-921020232E81}" dt="2023-01-10T14:26:25.290" v="9" actId="1076"/>
        <pc:sldMkLst>
          <pc:docMk/>
          <pc:sldMk cId="812270170" sldId="390"/>
        </pc:sldMkLst>
        <pc:spChg chg="mod">
          <ac:chgData name="Paulina Szeląg" userId="S::pszelag@agh.edu.pl::e2a14e30-33bc-4d8c-be91-07e77bb4bd3a" providerId="AD" clId="Web-{5DAADD7F-0B8A-05E9-45A6-921020232E81}" dt="2023-01-10T14:26:25.290" v="9" actId="1076"/>
          <ac:spMkLst>
            <pc:docMk/>
            <pc:sldMk cId="812270170" sldId="390"/>
            <ac:spMk id="3" creationId="{65457E9E-E794-AA08-2222-67FCCCE51C11}"/>
          </ac:spMkLst>
        </pc:spChg>
      </pc:sldChg>
      <pc:sldChg chg="del">
        <pc:chgData name="Paulina Szeląg" userId="S::pszelag@agh.edu.pl::e2a14e30-33bc-4d8c-be91-07e77bb4bd3a" providerId="AD" clId="Web-{5DAADD7F-0B8A-05E9-45A6-921020232E81}" dt="2023-01-10T14:27:27.495" v="10"/>
        <pc:sldMkLst>
          <pc:docMk/>
          <pc:sldMk cId="2765102217" sldId="401"/>
        </pc:sldMkLst>
      </pc:sldChg>
      <pc:sldChg chg="del">
        <pc:chgData name="Paulina Szeląg" userId="S::pszelag@agh.edu.pl::e2a14e30-33bc-4d8c-be91-07e77bb4bd3a" providerId="AD" clId="Web-{5DAADD7F-0B8A-05E9-45A6-921020232E81}" dt="2023-01-10T14:27:34.948" v="11"/>
        <pc:sldMkLst>
          <pc:docMk/>
          <pc:sldMk cId="1720224946" sldId="402"/>
        </pc:sldMkLst>
      </pc:sldChg>
      <pc:sldChg chg="del">
        <pc:chgData name="Paulina Szeląg" userId="S::pszelag@agh.edu.pl::e2a14e30-33bc-4d8c-be91-07e77bb4bd3a" providerId="AD" clId="Web-{5DAADD7F-0B8A-05E9-45A6-921020232E81}" dt="2023-01-10T14:27:41.870" v="12"/>
        <pc:sldMkLst>
          <pc:docMk/>
          <pc:sldMk cId="1638050648" sldId="404"/>
        </pc:sldMkLst>
      </pc:sldChg>
      <pc:sldChg chg="modSp del">
        <pc:chgData name="Paulina Szeląg" userId="S::pszelag@agh.edu.pl::e2a14e30-33bc-4d8c-be91-07e77bb4bd3a" providerId="AD" clId="Web-{5DAADD7F-0B8A-05E9-45A6-921020232E81}" dt="2023-01-10T14:27:56.620" v="15"/>
        <pc:sldMkLst>
          <pc:docMk/>
          <pc:sldMk cId="2679771030" sldId="405"/>
        </pc:sldMkLst>
        <pc:spChg chg="mod">
          <ac:chgData name="Paulina Szeląg" userId="S::pszelag@agh.edu.pl::e2a14e30-33bc-4d8c-be91-07e77bb4bd3a" providerId="AD" clId="Web-{5DAADD7F-0B8A-05E9-45A6-921020232E81}" dt="2023-01-10T14:27:48.511" v="14" actId="1076"/>
          <ac:spMkLst>
            <pc:docMk/>
            <pc:sldMk cId="2679771030" sldId="405"/>
            <ac:spMk id="3" creationId="{DE3D19AA-8B09-398F-DD11-878C79790FC3}"/>
          </ac:spMkLst>
        </pc:spChg>
      </pc:sldChg>
      <pc:sldChg chg="del">
        <pc:chgData name="Paulina Szeląg" userId="S::pszelag@agh.edu.pl::e2a14e30-33bc-4d8c-be91-07e77bb4bd3a" providerId="AD" clId="Web-{5DAADD7F-0B8A-05E9-45A6-921020232E81}" dt="2023-01-10T14:22:33.144" v="6"/>
        <pc:sldMkLst>
          <pc:docMk/>
          <pc:sldMk cId="1927111681" sldId="415"/>
        </pc:sldMkLst>
      </pc:sldChg>
      <pc:sldChg chg="modSp">
        <pc:chgData name="Paulina Szeląg" userId="S::pszelag@agh.edu.pl::e2a14e30-33bc-4d8c-be91-07e77bb4bd3a" providerId="AD" clId="Web-{5DAADD7F-0B8A-05E9-45A6-921020232E81}" dt="2023-01-10T14:21:14.267" v="5" actId="20577"/>
        <pc:sldMkLst>
          <pc:docMk/>
          <pc:sldMk cId="3989419955" sldId="427"/>
        </pc:sldMkLst>
        <pc:spChg chg="mod">
          <ac:chgData name="Paulina Szeląg" userId="S::pszelag@agh.edu.pl::e2a14e30-33bc-4d8c-be91-07e77bb4bd3a" providerId="AD" clId="Web-{5DAADD7F-0B8A-05E9-45A6-921020232E81}" dt="2023-01-10T14:21:14.267" v="5" actId="20577"/>
          <ac:spMkLst>
            <pc:docMk/>
            <pc:sldMk cId="3989419955" sldId="427"/>
            <ac:spMk id="4" creationId="{A73D96E0-4ABA-5156-500C-EAD0561E6C0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E20729-7DF7-41A5-ABBD-471394E2E11D}" type="datetimeFigureOut">
              <a:rPr lang="pl-PL" smtClean="0"/>
              <a:t>20.03.2023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EB87E6-A5F8-4D44-B098-D461AD89B974}" type="slidenum">
              <a:rPr lang="pl-PL" smtClean="0"/>
              <a:t>‹#›</a:t>
            </a:fld>
            <a:endParaRPr lang="pl-PL"/>
          </a:p>
        </p:txBody>
      </p:sp>
    </p:spTree>
    <p:extLst>
      <p:ext uri="{BB962C8B-B14F-4D97-AF65-F5344CB8AC3E}">
        <p14:creationId xmlns:p14="http://schemas.microsoft.com/office/powerpoint/2010/main" val="2641278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2.deloitte.com/content/dam/Deloitte/global/Documents/About-Deloitte/gx-millenial-survey-2016-exec-summary.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2.deloitte.com/content/dam/Deloitte/global/Documents/About-Deloitte/gx-millenial-survey-2016-exec-summary.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2.deloitte.com/content/dam/Deloitte/global/Documents/About-Deloitte/gx-millenial-survey-2016-exec-summary.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B2EB87E6-A5F8-4D44-B098-D461AD89B974}" type="slidenum">
              <a:rPr lang="pl-PL" smtClean="0"/>
              <a:t>1</a:t>
            </a:fld>
            <a:endParaRPr lang="pl-PL"/>
          </a:p>
        </p:txBody>
      </p:sp>
    </p:spTree>
    <p:extLst>
      <p:ext uri="{BB962C8B-B14F-4D97-AF65-F5344CB8AC3E}">
        <p14:creationId xmlns:p14="http://schemas.microsoft.com/office/powerpoint/2010/main" val="257143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a:t>Jednym z założeń Programu Talentów jest wsparcie studentów AGH w rozwoju potencjału i kompetencji, a także świadomym kształtowaniu ścieżki rozwoju zawodowego. </a:t>
            </a:r>
            <a:endParaRPr lang="en-US">
              <a:cs typeface="Calibri" panose="020F0502020204030204"/>
            </a:endParaRPr>
          </a:p>
          <a:p>
            <a:r>
              <a:rPr lang="pl-PL"/>
              <a:t>W programie talentów uczestniczy mentor doświadczony w danej dziedzinie oraz podopieczny, który chce rozwijać nowe umiejętności lub zdobyć nową wiedzę z sesji programu.</a:t>
            </a:r>
            <a:endParaRPr lang="pl-PL">
              <a:cs typeface="Calibri"/>
            </a:endParaRPr>
          </a:p>
        </p:txBody>
      </p:sp>
      <p:sp>
        <p:nvSpPr>
          <p:cNvPr id="4" name="Slide Number Placeholder 3"/>
          <p:cNvSpPr>
            <a:spLocks noGrp="1"/>
          </p:cNvSpPr>
          <p:nvPr>
            <p:ph type="sldNum" sz="quarter" idx="5"/>
          </p:nvPr>
        </p:nvSpPr>
        <p:spPr/>
        <p:txBody>
          <a:bodyPr/>
          <a:lstStyle/>
          <a:p>
            <a:fld id="{B2EB87E6-A5F8-4D44-B098-D461AD89B974}" type="slidenum">
              <a:rPr lang="pl-PL" smtClean="0"/>
              <a:t>2</a:t>
            </a:fld>
            <a:endParaRPr lang="pl-PL"/>
          </a:p>
        </p:txBody>
      </p:sp>
    </p:spTree>
    <p:extLst>
      <p:ext uri="{BB962C8B-B14F-4D97-AF65-F5344CB8AC3E}">
        <p14:creationId xmlns:p14="http://schemas.microsoft.com/office/powerpoint/2010/main" val="1303452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a:t>Głównym zadaniem w programie jest, aby pracownicy z jednym lub więcej latami doświadczenia w firmie służyli jako mentorzy, którzy będą szkolić nowych pracowników firmy. Celem tego programu jest rozwiązanie niektórych dominujących problemów firmy, takich jak utrzymanie pracowników i zapobieganie urazom, szczególnie dla nowych osób. Program mentorski jest skutecznym narzędziem, które ma na celu rozwiązanie tych problemów, a także zwiększenie wydajności pracy starych i nowych pracowników. Program został zaprojektowany odpowiednio dla podopiecznego lub nowego pracownika, aby mógł zrozumieć i wykonywać pracę w bezpieczny i odpowiedni sposób. Pomoże to promować produktywność i dyscyplinę, a jednocześnie zmniejszy liczbę wypadków w miejscu pracy.</a:t>
            </a:r>
            <a:br>
              <a:rPr lang="pl-PL">
                <a:cs typeface="+mn-lt"/>
              </a:rPr>
            </a:br>
            <a:endParaRPr lang="pl-PL">
              <a:cs typeface="Calibri"/>
            </a:endParaRPr>
          </a:p>
          <a:p>
            <a:r>
              <a:rPr lang="pl-PL"/>
              <a:t>Z kolei starsi i bardziej doświadczeni pracownicy otrzymają szansę na coaching nowych pracowników. Obejmuje to zapewnienie im możliwości przywództwa i mentoringu, ponieważ pokazują nowym pracownikom zadania, które muszą wykonać, standardowe procedury i procesy, których powinni przestrzegać, oraz kulturę i politykę firmy jako całości. W ten sposób program ten pomoże mentorom zwiększyć i zwiększyć ich umiejętności przywódcze, a także poszerzyć własną wiedzę, przekazując wiedzę innym. Ponieważ mentor będzie musiał mieć oko na nowego pracownika, wpłynie to na perspektywę podopiecznego. Starzy pracownicy mogli natychmiast skorygować wszelkie potencjalne skróty, które mogą stać się złymi lub szkodliwymi nawykami podopiecznego.</a:t>
            </a:r>
            <a:br>
              <a:rPr lang="pl-PL">
                <a:cs typeface="+mn-lt"/>
              </a:rPr>
            </a:br>
            <a:endParaRPr lang="pl-PL">
              <a:cs typeface="Calibri"/>
            </a:endParaRPr>
          </a:p>
        </p:txBody>
      </p:sp>
      <p:sp>
        <p:nvSpPr>
          <p:cNvPr id="4" name="Slide Number Placeholder 3"/>
          <p:cNvSpPr>
            <a:spLocks noGrp="1"/>
          </p:cNvSpPr>
          <p:nvPr>
            <p:ph type="sldNum" sz="quarter" idx="5"/>
          </p:nvPr>
        </p:nvSpPr>
        <p:spPr/>
        <p:txBody>
          <a:bodyPr/>
          <a:lstStyle/>
          <a:p>
            <a:fld id="{B2EB87E6-A5F8-4D44-B098-D461AD89B974}" type="slidenum">
              <a:rPr lang="pl-PL" smtClean="0"/>
              <a:t>3</a:t>
            </a:fld>
            <a:endParaRPr lang="pl-PL"/>
          </a:p>
        </p:txBody>
      </p:sp>
    </p:spTree>
    <p:extLst>
      <p:ext uri="{BB962C8B-B14F-4D97-AF65-F5344CB8AC3E}">
        <p14:creationId xmlns:p14="http://schemas.microsoft.com/office/powerpoint/2010/main" val="248341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a:cs typeface="Calibri"/>
            </a:endParaRPr>
          </a:p>
          <a:p>
            <a:endParaRPr lang="pl-PL">
              <a:cs typeface="Calibri"/>
            </a:endParaRPr>
          </a:p>
        </p:txBody>
      </p:sp>
      <p:sp>
        <p:nvSpPr>
          <p:cNvPr id="4" name="Slide Number Placeholder 3"/>
          <p:cNvSpPr>
            <a:spLocks noGrp="1"/>
          </p:cNvSpPr>
          <p:nvPr>
            <p:ph type="sldNum" sz="quarter" idx="5"/>
          </p:nvPr>
        </p:nvSpPr>
        <p:spPr/>
        <p:txBody>
          <a:bodyPr/>
          <a:lstStyle/>
          <a:p>
            <a:fld id="{B2EB87E6-A5F8-4D44-B098-D461AD89B974}" type="slidenum">
              <a:rPr lang="pl-PL" smtClean="0"/>
              <a:t>4</a:t>
            </a:fld>
            <a:endParaRPr lang="pl-PL"/>
          </a:p>
        </p:txBody>
      </p:sp>
    </p:spTree>
    <p:extLst>
      <p:ext uri="{BB962C8B-B14F-4D97-AF65-F5344CB8AC3E}">
        <p14:creationId xmlns:p14="http://schemas.microsoft.com/office/powerpoint/2010/main" val="125674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a:cs typeface="Calibri"/>
              </a:rPr>
              <a:t>Rada programu -&gt; określić kto mógłby być</a:t>
            </a:r>
            <a:endParaRPr lang="pl-PL"/>
          </a:p>
        </p:txBody>
      </p:sp>
      <p:sp>
        <p:nvSpPr>
          <p:cNvPr id="4" name="Symbol zastępczy numeru slajdu 3"/>
          <p:cNvSpPr>
            <a:spLocks noGrp="1"/>
          </p:cNvSpPr>
          <p:nvPr>
            <p:ph type="sldNum" sz="quarter" idx="5"/>
          </p:nvPr>
        </p:nvSpPr>
        <p:spPr/>
        <p:txBody>
          <a:bodyPr/>
          <a:lstStyle/>
          <a:p>
            <a:fld id="{B2EB87E6-A5F8-4D44-B098-D461AD89B974}" type="slidenum">
              <a:rPr lang="pl-PL" smtClean="0"/>
              <a:t>5</a:t>
            </a:fld>
            <a:endParaRPr lang="pl-PL"/>
          </a:p>
        </p:txBody>
      </p:sp>
    </p:spTree>
    <p:extLst>
      <p:ext uri="{BB962C8B-B14F-4D97-AF65-F5344CB8AC3E}">
        <p14:creationId xmlns:p14="http://schemas.microsoft.com/office/powerpoint/2010/main" val="97780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a:t>budowanie produktywnych relacji między współpracownikami może prowadzić do zdrowszej kultury miejsca pracy.</a:t>
            </a:r>
          </a:p>
          <a:p>
            <a:pPr marL="171450" indent="-171450">
              <a:buFont typeface="Arial"/>
              <a:buChar char="•"/>
            </a:pPr>
            <a:r>
              <a:rPr lang="pl-PL" b="1"/>
              <a:t>Szybsze wdrażanie:</a:t>
            </a:r>
            <a:r>
              <a:rPr lang="pl-PL"/>
              <a:t> uczenie nowych pracowników o firmie i oczekiwaniach kierownictwa</a:t>
            </a:r>
            <a:endParaRPr lang="pl-PL">
              <a:cs typeface="Calibri"/>
            </a:endParaRPr>
          </a:p>
          <a:p>
            <a:pPr marL="171450" indent="-171450">
              <a:buFont typeface="Arial"/>
              <a:buChar char="•"/>
            </a:pPr>
            <a:r>
              <a:rPr lang="pl-PL" b="1"/>
              <a:t>Planowanie sukcesji:</a:t>
            </a:r>
            <a:r>
              <a:rPr lang="pl-PL"/>
              <a:t> doświadczeni pracownicy, którzy przejdą na emeryturę, mogą przekazać swoją wiedzę i mądrość tym, którzy przejmą obowiązki po ich odejściu</a:t>
            </a:r>
            <a:endParaRPr lang="pl-PL">
              <a:cs typeface="Calibri"/>
            </a:endParaRPr>
          </a:p>
          <a:p>
            <a:pPr marL="171450" indent="-171450">
              <a:buFont typeface="Arial"/>
              <a:buChar char="•"/>
            </a:pPr>
            <a:r>
              <a:rPr lang="pl-PL" b="1"/>
              <a:t>Poprawa kultury:</a:t>
            </a:r>
            <a:r>
              <a:rPr lang="pl-PL"/>
              <a:t> budowanie produktywnych relacji między współpracownikami może prowadzić do zdrowszej kultury miejsca pracy.</a:t>
            </a:r>
            <a:endParaRPr lang="pl-PL">
              <a:cs typeface="Calibri"/>
            </a:endParaRPr>
          </a:p>
          <a:p>
            <a:pPr marL="171450" indent="-171450">
              <a:buFont typeface="Arial"/>
              <a:buChar char="•"/>
            </a:pPr>
            <a:r>
              <a:rPr lang="pl-PL" b="1"/>
              <a:t>Retencja pracowników:</a:t>
            </a:r>
            <a:r>
              <a:rPr lang="pl-PL"/>
              <a:t> pracownicy, którzy dostrzegają, że firmie zależy na rozwoju ich ścieżki kariery i przyszłości, chętniej zostają w organizacji na dłużej. </a:t>
            </a:r>
            <a:r>
              <a:rPr lang="pl-PL" u="sng">
                <a:hlinkClick r:id="rId3"/>
              </a:rPr>
              <a:t>Badania</a:t>
            </a:r>
            <a:r>
              <a:rPr lang="pl-PL"/>
              <a:t> przeprowadzone przez Deloitte wykazały, że młodsi pracownicy, którzy mają możliwość mentoringu, są bardziej skłonni pozostać z tym pracodawcą na dłużej.</a:t>
            </a:r>
            <a:endParaRPr lang="pl-PL">
              <a:cs typeface="Calibri"/>
            </a:endParaRPr>
          </a:p>
          <a:p>
            <a:endParaRPr lang="pl-PL">
              <a:cs typeface="Calibri"/>
            </a:endParaRPr>
          </a:p>
        </p:txBody>
      </p:sp>
      <p:sp>
        <p:nvSpPr>
          <p:cNvPr id="4" name="Slide Number Placeholder 3"/>
          <p:cNvSpPr>
            <a:spLocks noGrp="1"/>
          </p:cNvSpPr>
          <p:nvPr>
            <p:ph type="sldNum" sz="quarter" idx="5"/>
          </p:nvPr>
        </p:nvSpPr>
        <p:spPr/>
        <p:txBody>
          <a:bodyPr/>
          <a:lstStyle/>
          <a:p>
            <a:fld id="{B2EB87E6-A5F8-4D44-B098-D461AD89B974}" type="slidenum">
              <a:rPr lang="pl-PL" smtClean="0"/>
              <a:t>6</a:t>
            </a:fld>
            <a:endParaRPr lang="pl-PL"/>
          </a:p>
        </p:txBody>
      </p:sp>
    </p:spTree>
    <p:extLst>
      <p:ext uri="{BB962C8B-B14F-4D97-AF65-F5344CB8AC3E}">
        <p14:creationId xmlns:p14="http://schemas.microsoft.com/office/powerpoint/2010/main" val="3432208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a:t>budowanie produktywnych relacji między współpracownikami może prowadzić do zdrowszej kultury miejsca pracy.</a:t>
            </a:r>
          </a:p>
          <a:p>
            <a:pPr marL="171450" indent="-171450">
              <a:buFont typeface="Arial"/>
              <a:buChar char="•"/>
            </a:pPr>
            <a:r>
              <a:rPr lang="pl-PL" b="1"/>
              <a:t>Szybsze wdrażanie:</a:t>
            </a:r>
            <a:r>
              <a:rPr lang="pl-PL"/>
              <a:t> uczenie nowych pracowników o firmie i oczekiwaniach kierownictwa</a:t>
            </a:r>
            <a:endParaRPr lang="pl-PL">
              <a:cs typeface="Calibri"/>
            </a:endParaRPr>
          </a:p>
          <a:p>
            <a:pPr marL="171450" indent="-171450">
              <a:buFont typeface="Arial"/>
              <a:buChar char="•"/>
            </a:pPr>
            <a:r>
              <a:rPr lang="pl-PL" b="1"/>
              <a:t>Planowanie sukcesji:</a:t>
            </a:r>
            <a:r>
              <a:rPr lang="pl-PL"/>
              <a:t> doświadczeni pracownicy, którzy przejdą na emeryturę, mogą przekazać swoją wiedzę i mądrość tym, którzy przejmą obowiązki po ich odejściu</a:t>
            </a:r>
            <a:endParaRPr lang="pl-PL">
              <a:cs typeface="Calibri"/>
            </a:endParaRPr>
          </a:p>
          <a:p>
            <a:pPr marL="171450" indent="-171450">
              <a:buFont typeface="Arial"/>
              <a:buChar char="•"/>
            </a:pPr>
            <a:r>
              <a:rPr lang="pl-PL" b="1"/>
              <a:t>Poprawa kultury:</a:t>
            </a:r>
            <a:r>
              <a:rPr lang="pl-PL"/>
              <a:t> budowanie produktywnych relacji między współpracownikami może prowadzić do zdrowszej kultury miejsca pracy.</a:t>
            </a:r>
            <a:endParaRPr lang="pl-PL">
              <a:cs typeface="Calibri"/>
            </a:endParaRPr>
          </a:p>
          <a:p>
            <a:pPr marL="171450" indent="-171450">
              <a:buFont typeface="Arial"/>
              <a:buChar char="•"/>
            </a:pPr>
            <a:r>
              <a:rPr lang="pl-PL" b="1"/>
              <a:t>Retencja pracowników:</a:t>
            </a:r>
            <a:r>
              <a:rPr lang="pl-PL"/>
              <a:t> pracownicy, którzy dostrzegają, że firmie zależy na rozwoju ich ścieżki kariery i przyszłości, chętniej zostają w organizacji na dłużej. </a:t>
            </a:r>
            <a:r>
              <a:rPr lang="pl-PL" u="sng">
                <a:hlinkClick r:id="rId3"/>
              </a:rPr>
              <a:t>Badania</a:t>
            </a:r>
            <a:r>
              <a:rPr lang="pl-PL"/>
              <a:t> przeprowadzone przez Deloitte wykazały, że młodsi pracownicy, którzy mają możliwość mentoringu, są bardziej skłonni pozostać z tym pracodawcą na dłużej.</a:t>
            </a:r>
            <a:endParaRPr lang="pl-PL">
              <a:cs typeface="Calibri"/>
            </a:endParaRPr>
          </a:p>
          <a:p>
            <a:endParaRPr lang="pl-PL">
              <a:cs typeface="Calibri"/>
            </a:endParaRPr>
          </a:p>
        </p:txBody>
      </p:sp>
      <p:sp>
        <p:nvSpPr>
          <p:cNvPr id="4" name="Slide Number Placeholder 3"/>
          <p:cNvSpPr>
            <a:spLocks noGrp="1"/>
          </p:cNvSpPr>
          <p:nvPr>
            <p:ph type="sldNum" sz="quarter" idx="5"/>
          </p:nvPr>
        </p:nvSpPr>
        <p:spPr/>
        <p:txBody>
          <a:bodyPr/>
          <a:lstStyle/>
          <a:p>
            <a:fld id="{B2EB87E6-A5F8-4D44-B098-D461AD89B974}" type="slidenum">
              <a:rPr lang="pl-PL" smtClean="0"/>
              <a:t>7</a:t>
            </a:fld>
            <a:endParaRPr lang="pl-PL"/>
          </a:p>
        </p:txBody>
      </p:sp>
    </p:spTree>
    <p:extLst>
      <p:ext uri="{BB962C8B-B14F-4D97-AF65-F5344CB8AC3E}">
        <p14:creationId xmlns:p14="http://schemas.microsoft.com/office/powerpoint/2010/main" val="3498683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a:t>budowanie produktywnych relacji między współpracownikami może prowadzić do zdrowszej kultury miejsca pracy.</a:t>
            </a:r>
          </a:p>
          <a:p>
            <a:pPr marL="171450" indent="-171450">
              <a:buFont typeface="Arial"/>
              <a:buChar char="•"/>
            </a:pPr>
            <a:r>
              <a:rPr lang="pl-PL" b="1"/>
              <a:t>Szybsze wdrażanie:</a:t>
            </a:r>
            <a:r>
              <a:rPr lang="pl-PL"/>
              <a:t> uczenie nowych pracowników o firmie i oczekiwaniach kierownictwa</a:t>
            </a:r>
            <a:endParaRPr lang="pl-PL">
              <a:cs typeface="Calibri"/>
            </a:endParaRPr>
          </a:p>
          <a:p>
            <a:pPr marL="171450" indent="-171450">
              <a:buFont typeface="Arial"/>
              <a:buChar char="•"/>
            </a:pPr>
            <a:r>
              <a:rPr lang="pl-PL" b="1"/>
              <a:t>Planowanie sukcesji:</a:t>
            </a:r>
            <a:r>
              <a:rPr lang="pl-PL"/>
              <a:t> doświadczeni pracownicy, którzy przejdą na emeryturę, mogą przekazać swoją wiedzę i mądrość tym, którzy przejmą obowiązki po ich odejściu</a:t>
            </a:r>
            <a:endParaRPr lang="pl-PL">
              <a:cs typeface="Calibri"/>
            </a:endParaRPr>
          </a:p>
          <a:p>
            <a:pPr marL="171450" indent="-171450">
              <a:buFont typeface="Arial"/>
              <a:buChar char="•"/>
            </a:pPr>
            <a:r>
              <a:rPr lang="pl-PL" b="1"/>
              <a:t>Poprawa kultury:</a:t>
            </a:r>
            <a:r>
              <a:rPr lang="pl-PL"/>
              <a:t> budowanie produktywnych relacji między współpracownikami może prowadzić do zdrowszej kultury miejsca pracy.</a:t>
            </a:r>
            <a:endParaRPr lang="pl-PL">
              <a:cs typeface="Calibri"/>
            </a:endParaRPr>
          </a:p>
          <a:p>
            <a:pPr marL="171450" indent="-171450">
              <a:buFont typeface="Arial"/>
              <a:buChar char="•"/>
            </a:pPr>
            <a:r>
              <a:rPr lang="pl-PL" b="1"/>
              <a:t>Retencja pracowników:</a:t>
            </a:r>
            <a:r>
              <a:rPr lang="pl-PL"/>
              <a:t> pracownicy, którzy dostrzegają, że firmie zależy na rozwoju ich ścieżki kariery i przyszłości, chętniej zostają w organizacji na dłużej. </a:t>
            </a:r>
            <a:r>
              <a:rPr lang="pl-PL" u="sng">
                <a:hlinkClick r:id="rId3"/>
              </a:rPr>
              <a:t>Badania</a:t>
            </a:r>
            <a:r>
              <a:rPr lang="pl-PL"/>
              <a:t> przeprowadzone przez Deloitte wykazały, że młodsi pracownicy, którzy mają możliwość mentoringu, są bardziej skłonni pozostać z tym pracodawcą na dłużej.</a:t>
            </a:r>
            <a:endParaRPr lang="pl-PL">
              <a:cs typeface="Calibri"/>
            </a:endParaRPr>
          </a:p>
          <a:p>
            <a:endParaRPr lang="pl-PL">
              <a:cs typeface="Calibri"/>
            </a:endParaRPr>
          </a:p>
        </p:txBody>
      </p:sp>
      <p:sp>
        <p:nvSpPr>
          <p:cNvPr id="4" name="Slide Number Placeholder 3"/>
          <p:cNvSpPr>
            <a:spLocks noGrp="1"/>
          </p:cNvSpPr>
          <p:nvPr>
            <p:ph type="sldNum" sz="quarter" idx="5"/>
          </p:nvPr>
        </p:nvSpPr>
        <p:spPr/>
        <p:txBody>
          <a:bodyPr/>
          <a:lstStyle/>
          <a:p>
            <a:fld id="{B2EB87E6-A5F8-4D44-B098-D461AD89B974}" type="slidenum">
              <a:rPr lang="pl-PL" smtClean="0"/>
              <a:t>8</a:t>
            </a:fld>
            <a:endParaRPr lang="pl-PL"/>
          </a:p>
        </p:txBody>
      </p:sp>
    </p:spTree>
    <p:extLst>
      <p:ext uri="{BB962C8B-B14F-4D97-AF65-F5344CB8AC3E}">
        <p14:creationId xmlns:p14="http://schemas.microsoft.com/office/powerpoint/2010/main" val="405811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20.03.2023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20.03.2023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20.03.2023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20.03.2023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20.03.2023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20.03.2023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20.03.2023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20.03.2023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20.03.2023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20.03.2023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20.03.2023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20.03.2023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20.03.2023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20.03.2023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20.03.2023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20.03.2023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20.03.2023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20.03.2023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20.03.2023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20.03.2023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20.03.2023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20.03.2023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20.03.2023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20.03.2023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ghedupl.sharepoint.com/:w:/s/ZZTop2/EWpw-ESFr5NAlVy_0KCqp84BGGOMfu9HGfzArX3NlKMIRg?e=a2vkLO"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1C35"/>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1163799" y="2670661"/>
            <a:ext cx="9864402" cy="1516677"/>
          </a:xfrm>
        </p:spPr>
        <p:txBody>
          <a:bodyPr>
            <a:noAutofit/>
          </a:bodyPr>
          <a:lstStyle/>
          <a:p>
            <a:r>
              <a:rPr lang="pl-PL" sz="9600" dirty="0">
                <a:solidFill>
                  <a:schemeClr val="bg1"/>
                </a:solidFill>
                <a:latin typeface="Poppins Light"/>
                <a:cs typeface="Poppins Light"/>
              </a:rPr>
              <a:t>Program Talentów</a:t>
            </a:r>
            <a:endParaRPr lang="pl-PL" sz="9600" dirty="0">
              <a:solidFill>
                <a:schemeClr val="bg1"/>
              </a:solidFill>
              <a:latin typeface="Poppins Light" panose="00000400000000000000" pitchFamily="2" charset="-18"/>
              <a:cs typeface="Poppins Light" panose="00000400000000000000" pitchFamily="2" charset="-18"/>
            </a:endParaRPr>
          </a:p>
        </p:txBody>
      </p:sp>
      <p:cxnSp>
        <p:nvCxnSpPr>
          <p:cNvPr id="9" name="Łącznik prosty 8">
            <a:extLst>
              <a:ext uri="{FF2B5EF4-FFF2-40B4-BE49-F238E27FC236}">
                <a16:creationId xmlns:a16="http://schemas.microsoft.com/office/drawing/2014/main" id="{2E6A71E0-CDBE-3C65-188A-C2EC45A64D7C}"/>
              </a:ext>
            </a:extLst>
          </p:cNvPr>
          <p:cNvCxnSpPr>
            <a:cxnSpLocks/>
          </p:cNvCxnSpPr>
          <p:nvPr/>
        </p:nvCxnSpPr>
        <p:spPr>
          <a:xfrm>
            <a:off x="1246788" y="4469059"/>
            <a:ext cx="9698036"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50317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21C35"/>
        </a:solidFill>
        <a:effectLst/>
      </p:bgPr>
    </p:bg>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679625B-333F-BCB5-956F-1D7D9523284A}"/>
              </a:ext>
            </a:extLst>
          </p:cNvPr>
          <p:cNvSpPr>
            <a:spLocks noGrp="1"/>
          </p:cNvSpPr>
          <p:nvPr>
            <p:ph idx="1"/>
          </p:nvPr>
        </p:nvSpPr>
        <p:spPr>
          <a:xfrm>
            <a:off x="499970" y="573314"/>
            <a:ext cx="12326343" cy="6284686"/>
          </a:xfrm>
        </p:spPr>
        <p:txBody>
          <a:bodyPr vert="horz" lIns="91440" tIns="45720" rIns="91440" bIns="45720" numCol="2" rtlCol="0" anchor="t">
            <a:normAutofit/>
          </a:bodyPr>
          <a:lstStyle/>
          <a:p>
            <a:pPr marL="514350" indent="-514350">
              <a:buAutoNum type="arabicPeriod"/>
            </a:pPr>
            <a:r>
              <a:rPr lang="pl-PL" sz="1800" b="1">
                <a:solidFill>
                  <a:schemeClr val="bg1"/>
                </a:solidFill>
                <a:latin typeface="Verdana"/>
                <a:ea typeface="Verdana"/>
                <a:cs typeface="Calibri"/>
              </a:rPr>
              <a:t>Definicje </a:t>
            </a:r>
            <a:endParaRPr lang="pl-PL" sz="1800" b="1">
              <a:solidFill>
                <a:schemeClr val="bg1"/>
              </a:solidFill>
              <a:latin typeface="Verdana" panose="020B0604030504040204" pitchFamily="34" charset="0"/>
              <a:ea typeface="Verdana" panose="020B0604030504040204" pitchFamily="34" charset="0"/>
              <a:cs typeface="Calibri"/>
            </a:endParaRPr>
          </a:p>
          <a:p>
            <a:pPr marL="514350" indent="-514350">
              <a:buAutoNum type="arabicPeriod"/>
            </a:pPr>
            <a:r>
              <a:rPr lang="pl-PL" sz="1800" b="1">
                <a:solidFill>
                  <a:schemeClr val="bg1"/>
                </a:solidFill>
                <a:latin typeface="Verdana"/>
                <a:ea typeface="Verdana"/>
                <a:cs typeface="Calibri"/>
              </a:rPr>
              <a:t>Cel</a:t>
            </a:r>
            <a:endParaRPr lang="pl-PL" sz="1800" b="1">
              <a:solidFill>
                <a:schemeClr val="bg1"/>
              </a:solidFill>
              <a:latin typeface="Verdana" panose="020B0604030504040204" pitchFamily="34" charset="0"/>
              <a:ea typeface="Verdana" panose="020B0604030504040204" pitchFamily="34" charset="0"/>
              <a:cs typeface="Calibri"/>
            </a:endParaRPr>
          </a:p>
          <a:p>
            <a:pPr marL="514350" indent="-514350">
              <a:buAutoNum type="arabicPeriod"/>
            </a:pPr>
            <a:r>
              <a:rPr lang="pl-PL" sz="1800" b="1">
                <a:solidFill>
                  <a:schemeClr val="bg1"/>
                </a:solidFill>
                <a:latin typeface="Verdana"/>
                <a:ea typeface="Verdana"/>
                <a:cs typeface="Calibri"/>
              </a:rPr>
              <a:t>Postanowienia ogólne</a:t>
            </a:r>
          </a:p>
          <a:p>
            <a:pPr marL="514350" indent="-514350">
              <a:buAutoNum type="arabicPeriod"/>
            </a:pPr>
            <a:r>
              <a:rPr lang="pl-PL" sz="1800" b="1">
                <a:solidFill>
                  <a:schemeClr val="bg1"/>
                </a:solidFill>
                <a:latin typeface="Verdana"/>
                <a:ea typeface="Verdana"/>
                <a:cs typeface="Calibri"/>
              </a:rPr>
              <a:t>Warunki uczestnictwa i zasady rekrutacji</a:t>
            </a:r>
          </a:p>
          <a:p>
            <a:pPr marL="514350" indent="-514350">
              <a:buAutoNum type="arabicPeriod"/>
            </a:pPr>
            <a:r>
              <a:rPr lang="pl-PL" sz="1800" b="1">
                <a:solidFill>
                  <a:schemeClr val="bg1"/>
                </a:solidFill>
                <a:latin typeface="Verdana" panose="020B0604030504040204" pitchFamily="34" charset="0"/>
                <a:ea typeface="Verdana" panose="020B0604030504040204" pitchFamily="34" charset="0"/>
                <a:cs typeface="Calibri"/>
              </a:rPr>
              <a:t>Harmonogram</a:t>
            </a:r>
          </a:p>
          <a:p>
            <a:pPr marL="514350" indent="-514350">
              <a:buAutoNum type="arabicPeriod"/>
            </a:pPr>
            <a:r>
              <a:rPr lang="pl-PL" sz="1800" b="1">
                <a:solidFill>
                  <a:schemeClr val="bg1"/>
                </a:solidFill>
                <a:latin typeface="Verdana" panose="020B0604030504040204" pitchFamily="34" charset="0"/>
                <a:ea typeface="Verdana" panose="020B0604030504040204" pitchFamily="34" charset="0"/>
                <a:cs typeface="Calibri"/>
              </a:rPr>
              <a:t>Realizacja </a:t>
            </a:r>
          </a:p>
          <a:p>
            <a:pPr marL="514350" indent="-514350">
              <a:buAutoNum type="arabicPeriod"/>
            </a:pPr>
            <a:r>
              <a:rPr lang="pl-PL" sz="1800" b="1">
                <a:solidFill>
                  <a:schemeClr val="bg1"/>
                </a:solidFill>
                <a:latin typeface="Verdana" panose="020B0604030504040204" pitchFamily="34" charset="0"/>
                <a:ea typeface="Verdana" panose="020B0604030504040204" pitchFamily="34" charset="0"/>
                <a:cs typeface="Calibri"/>
              </a:rPr>
              <a:t>Uczestnik</a:t>
            </a:r>
          </a:p>
          <a:p>
            <a:pPr marL="514350" indent="-514350">
              <a:buAutoNum type="arabicPeriod"/>
            </a:pPr>
            <a:r>
              <a:rPr lang="pl-PL" sz="1800" b="1">
                <a:solidFill>
                  <a:schemeClr val="bg1"/>
                </a:solidFill>
                <a:latin typeface="Verdana" panose="020B0604030504040204" pitchFamily="34" charset="0"/>
                <a:ea typeface="Verdana" panose="020B0604030504040204" pitchFamily="34" charset="0"/>
                <a:cs typeface="Calibri"/>
              </a:rPr>
              <a:t>Mentor</a:t>
            </a:r>
          </a:p>
          <a:p>
            <a:pPr marL="514350" indent="-514350">
              <a:buAutoNum type="arabicPeriod"/>
            </a:pPr>
            <a:r>
              <a:rPr lang="pl-PL" sz="1800" b="1">
                <a:solidFill>
                  <a:schemeClr val="bg1"/>
                </a:solidFill>
                <a:latin typeface="Verdana" panose="020B0604030504040204" pitchFamily="34" charset="0"/>
                <a:ea typeface="Verdana" panose="020B0604030504040204" pitchFamily="34" charset="0"/>
                <a:cs typeface="Calibri"/>
              </a:rPr>
              <a:t>Relacja mentorska</a:t>
            </a:r>
          </a:p>
          <a:p>
            <a:pPr marL="514350" indent="-514350">
              <a:buAutoNum type="arabicPeriod"/>
            </a:pPr>
            <a:r>
              <a:rPr lang="pl-PL" sz="1800" b="1">
                <a:solidFill>
                  <a:schemeClr val="bg1"/>
                </a:solidFill>
                <a:latin typeface="Verdana" panose="020B0604030504040204" pitchFamily="34" charset="0"/>
                <a:ea typeface="Verdana" panose="020B0604030504040204" pitchFamily="34" charset="0"/>
                <a:cs typeface="Calibri"/>
              </a:rPr>
              <a:t>Przetwarzanie danych osobowych</a:t>
            </a:r>
          </a:p>
          <a:p>
            <a:pPr marL="514350" indent="-514350">
              <a:buAutoNum type="arabicPeriod"/>
            </a:pPr>
            <a:r>
              <a:rPr lang="pl-PL" sz="1800" b="1">
                <a:solidFill>
                  <a:schemeClr val="bg1"/>
                </a:solidFill>
                <a:latin typeface="Verdana" panose="020B0604030504040204" pitchFamily="34" charset="0"/>
                <a:ea typeface="Verdana" panose="020B0604030504040204" pitchFamily="34" charset="0"/>
                <a:cs typeface="Calibri"/>
              </a:rPr>
              <a:t>Postanowienia końcowe</a:t>
            </a:r>
          </a:p>
        </p:txBody>
      </p:sp>
      <p:sp>
        <p:nvSpPr>
          <p:cNvPr id="2" name="Symbol zastępczy zawartości 2">
            <a:extLst>
              <a:ext uri="{FF2B5EF4-FFF2-40B4-BE49-F238E27FC236}">
                <a16:creationId xmlns:a16="http://schemas.microsoft.com/office/drawing/2014/main" id="{28406B10-0807-F280-F426-F4A16261F355}"/>
              </a:ext>
            </a:extLst>
          </p:cNvPr>
          <p:cNvSpPr txBox="1">
            <a:spLocks/>
          </p:cNvSpPr>
          <p:nvPr/>
        </p:nvSpPr>
        <p:spPr>
          <a:xfrm>
            <a:off x="3196281" y="6034167"/>
            <a:ext cx="8995719" cy="82383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spcBef>
                <a:spcPts val="1200"/>
              </a:spcBef>
              <a:buFont typeface="Arial" panose="020B0604020202020204" pitchFamily="34" charset="0"/>
              <a:buNone/>
            </a:pPr>
            <a:r>
              <a:rPr lang="pl-PL" sz="5000">
                <a:solidFill>
                  <a:schemeClr val="bg1"/>
                </a:solidFill>
                <a:latin typeface="Poppins Light" panose="00000400000000000000" pitchFamily="2" charset="-18"/>
                <a:ea typeface="Calibri" panose="020F0502020204030204"/>
                <a:cs typeface="Poppins Light" panose="00000400000000000000" pitchFamily="2" charset="-18"/>
              </a:rPr>
              <a:t>REGULAMIN</a:t>
            </a:r>
          </a:p>
        </p:txBody>
      </p:sp>
      <p:sp>
        <p:nvSpPr>
          <p:cNvPr id="4" name="TextBox 3">
            <a:extLst>
              <a:ext uri="{FF2B5EF4-FFF2-40B4-BE49-F238E27FC236}">
                <a16:creationId xmlns:a16="http://schemas.microsoft.com/office/drawing/2014/main" id="{40BD4E55-58A7-3AD1-97A3-F5BE86EA5877}"/>
              </a:ext>
            </a:extLst>
          </p:cNvPr>
          <p:cNvSpPr txBox="1"/>
          <p:nvPr/>
        </p:nvSpPr>
        <p:spPr>
          <a:xfrm>
            <a:off x="8026400" y="318477"/>
            <a:ext cx="361266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chemeClr val="bg1"/>
                </a:solidFill>
                <a:hlinkClick r:id="rId2">
                  <a:extLst>
                    <a:ext uri="{A12FA001-AC4F-418D-AE19-62706E023703}">
                      <ahyp:hlinkClr xmlns:ahyp="http://schemas.microsoft.com/office/drawing/2018/hyperlinkcolor" val="tx"/>
                    </a:ext>
                  </a:extLst>
                </a:hlinkClick>
              </a:rPr>
              <a:t>LINK DO REGULAMINU</a:t>
            </a:r>
          </a:p>
        </p:txBody>
      </p:sp>
    </p:spTree>
    <p:extLst>
      <p:ext uri="{BB962C8B-B14F-4D97-AF65-F5344CB8AC3E}">
        <p14:creationId xmlns:p14="http://schemas.microsoft.com/office/powerpoint/2010/main" val="42151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21C35"/>
        </a:solidFill>
        <a:effectLst/>
      </p:bgPr>
    </p:bg>
    <p:spTree>
      <p:nvGrpSpPr>
        <p:cNvPr id="1" name=""/>
        <p:cNvGrpSpPr/>
        <p:nvPr/>
      </p:nvGrpSpPr>
      <p:grpSpPr>
        <a:xfrm>
          <a:off x="0" y="0"/>
          <a:ext cx="0" cy="0"/>
          <a:chOff x="0" y="0"/>
          <a:chExt cx="0" cy="0"/>
        </a:xfrm>
      </p:grpSpPr>
      <p:pic>
        <p:nvPicPr>
          <p:cNvPr id="5" name="Grafika 4">
            <a:extLst>
              <a:ext uri="{FF2B5EF4-FFF2-40B4-BE49-F238E27FC236}">
                <a16:creationId xmlns:a16="http://schemas.microsoft.com/office/drawing/2014/main" id="{7D639F65-B94E-FC53-9ED2-7896165F868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62799" y="3044012"/>
            <a:ext cx="2466402" cy="769975"/>
          </a:xfrm>
          <a:prstGeom prst="rect">
            <a:avLst/>
          </a:prstGeom>
        </p:spPr>
      </p:pic>
    </p:spTree>
    <p:extLst>
      <p:ext uri="{BB962C8B-B14F-4D97-AF65-F5344CB8AC3E}">
        <p14:creationId xmlns:p14="http://schemas.microsoft.com/office/powerpoint/2010/main" val="1745673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ymbol zastępczy zawartości 2">
            <a:extLst>
              <a:ext uri="{FF2B5EF4-FFF2-40B4-BE49-F238E27FC236}">
                <a16:creationId xmlns:a16="http://schemas.microsoft.com/office/drawing/2014/main" id="{52CBB5C8-2A0D-678D-7445-55D1D940EB8F}"/>
              </a:ext>
            </a:extLst>
          </p:cNvPr>
          <p:cNvSpPr>
            <a:spLocks noGrp="1"/>
          </p:cNvSpPr>
          <p:nvPr>
            <p:ph idx="1"/>
          </p:nvPr>
        </p:nvSpPr>
        <p:spPr>
          <a:xfrm>
            <a:off x="3196281" y="6034167"/>
            <a:ext cx="8995719" cy="823833"/>
          </a:xfrm>
        </p:spPr>
        <p:txBody>
          <a:bodyPr vert="horz" lIns="91440" tIns="45720" rIns="91440" bIns="45720" rtlCol="0" anchor="t">
            <a:noAutofit/>
          </a:bodyPr>
          <a:lstStyle/>
          <a:p>
            <a:pPr marL="0" indent="0" algn="r">
              <a:lnSpc>
                <a:spcPct val="100000"/>
              </a:lnSpc>
              <a:spcBef>
                <a:spcPts val="1200"/>
              </a:spcBef>
              <a:buNone/>
            </a:pPr>
            <a:r>
              <a:rPr lang="pl-PL" sz="5000">
                <a:solidFill>
                  <a:srgbClr val="4CA585"/>
                </a:solidFill>
                <a:latin typeface="Poppins Light"/>
                <a:ea typeface="Calibri" panose="020F0502020204030204"/>
                <a:cs typeface="Poppins Light"/>
              </a:rPr>
              <a:t>OPIS PROGRAMU</a:t>
            </a:r>
            <a:endParaRPr lang="pl-PL" sz="5000">
              <a:solidFill>
                <a:srgbClr val="4CA585"/>
              </a:solidFill>
              <a:latin typeface="Poppins Light" panose="00000400000000000000" pitchFamily="2" charset="-18"/>
              <a:ea typeface="Calibri" panose="020F0502020204030204"/>
              <a:cs typeface="Poppins Light" panose="00000400000000000000" pitchFamily="2" charset="-18"/>
            </a:endParaRPr>
          </a:p>
        </p:txBody>
      </p:sp>
      <p:sp>
        <p:nvSpPr>
          <p:cNvPr id="3" name="Symbol zastępczy zawartości 2">
            <a:extLst>
              <a:ext uri="{FF2B5EF4-FFF2-40B4-BE49-F238E27FC236}">
                <a16:creationId xmlns:a16="http://schemas.microsoft.com/office/drawing/2014/main" id="{892D32F1-ABC6-5E79-AFA6-075FF5D63772}"/>
              </a:ext>
            </a:extLst>
          </p:cNvPr>
          <p:cNvSpPr txBox="1">
            <a:spLocks/>
          </p:cNvSpPr>
          <p:nvPr/>
        </p:nvSpPr>
        <p:spPr>
          <a:xfrm>
            <a:off x="1276573" y="865238"/>
            <a:ext cx="9851506" cy="486696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pl-PL" sz="2000" dirty="0">
                <a:latin typeface="Lato Light"/>
                <a:ea typeface="Lato Light"/>
                <a:cs typeface="Poppins Light"/>
              </a:rPr>
              <a:t>Program Talentów to przedsięwzięcie mające na celu uzupełnienie</a:t>
            </a:r>
            <a:r>
              <a:rPr lang="pl-PL" sz="2000" dirty="0">
                <a:latin typeface="Lato Light"/>
                <a:ea typeface="+mn-lt"/>
                <a:cs typeface="+mn-lt"/>
              </a:rPr>
              <a:t> kompetencji i braków kadrowych w organizacji poprzez wykrycie ukrytych talentów z różnorodnych dziedzin wśród społeczności AGH. Program Talentów pomaga studentom AGH w rozwoju potencjału i kompetencji, a także świadomym kształtowaniu ścieżki rozwoju zawodowego. </a:t>
            </a:r>
            <a:endParaRPr lang="en-US" sz="2000" dirty="0">
              <a:latin typeface="Lato Light"/>
              <a:ea typeface="Lato Light"/>
              <a:cs typeface="Poppins Light"/>
            </a:endParaRPr>
          </a:p>
          <a:p>
            <a:pPr marL="0" indent="0" algn="just">
              <a:lnSpc>
                <a:spcPct val="120000"/>
              </a:lnSpc>
              <a:buNone/>
            </a:pPr>
            <a:r>
              <a:rPr lang="pl-PL" sz="2000" b="1" dirty="0">
                <a:latin typeface="Lato Light"/>
                <a:ea typeface="+mn-lt"/>
                <a:cs typeface="+mn-lt"/>
              </a:rPr>
              <a:t>W programie Talentów uczestniczą:</a:t>
            </a:r>
            <a:r>
              <a:rPr lang="pl-PL" sz="2000" dirty="0">
                <a:latin typeface="Lato Light"/>
                <a:ea typeface="+mn-lt"/>
                <a:cs typeface="+mn-lt"/>
              </a:rPr>
              <a:t> </a:t>
            </a:r>
            <a:endParaRPr lang="en-US" sz="2000" dirty="0">
              <a:latin typeface="Lato Light"/>
              <a:ea typeface="Lato Light"/>
              <a:cs typeface="Poppins Light"/>
            </a:endParaRPr>
          </a:p>
          <a:p>
            <a:pPr marL="342900" indent="-342900" algn="just">
              <a:lnSpc>
                <a:spcPct val="120000"/>
              </a:lnSpc>
            </a:pPr>
            <a:r>
              <a:rPr lang="pl-PL" sz="2000" b="1" dirty="0">
                <a:latin typeface="Lato Light"/>
                <a:ea typeface="+mn-lt"/>
                <a:cs typeface="+mn-lt"/>
              </a:rPr>
              <a:t>jednostki uczelni</a:t>
            </a:r>
            <a:r>
              <a:rPr lang="pl-PL" sz="2000" dirty="0">
                <a:latin typeface="Lato Light"/>
                <a:ea typeface="+mn-lt"/>
                <a:cs typeface="+mn-lt"/>
              </a:rPr>
              <a:t>, zainteresowane uzupełnieniem braków kadrowych lub kompetencji w danej dziedzinie</a:t>
            </a:r>
            <a:endParaRPr lang="en-US" sz="2000" dirty="0">
              <a:latin typeface="Lato Light"/>
              <a:ea typeface="Lato Light"/>
              <a:cs typeface="Poppins Light"/>
            </a:endParaRPr>
          </a:p>
          <a:p>
            <a:pPr marL="342900" indent="-342900" algn="just">
              <a:lnSpc>
                <a:spcPct val="120000"/>
              </a:lnSpc>
            </a:pPr>
            <a:r>
              <a:rPr lang="pl-PL" sz="2000" b="1" dirty="0">
                <a:latin typeface="Lato Light"/>
                <a:ea typeface="+mn-lt"/>
                <a:cs typeface="+mn-lt"/>
              </a:rPr>
              <a:t>mentor</a:t>
            </a:r>
            <a:r>
              <a:rPr lang="pl-PL" sz="2000" dirty="0">
                <a:latin typeface="Lato Light"/>
                <a:ea typeface="+mn-lt"/>
                <a:cs typeface="+mn-lt"/>
              </a:rPr>
              <a:t>, doświadczony w danej dziedzinie pracownik/partner AGH</a:t>
            </a:r>
            <a:endParaRPr lang="en-US" sz="2000" dirty="0">
              <a:latin typeface="Lato Light"/>
              <a:ea typeface="Lato Light"/>
              <a:cs typeface="Poppins Light"/>
            </a:endParaRPr>
          </a:p>
          <a:p>
            <a:pPr marL="342900" indent="-342900" algn="just">
              <a:lnSpc>
                <a:spcPct val="120000"/>
              </a:lnSpc>
            </a:pPr>
            <a:r>
              <a:rPr lang="pl-PL" sz="2000" b="1" dirty="0">
                <a:latin typeface="Lato Light"/>
                <a:ea typeface="+mn-lt"/>
                <a:cs typeface="+mn-lt"/>
              </a:rPr>
              <a:t>podopieczny</a:t>
            </a:r>
            <a:r>
              <a:rPr lang="pl-PL" sz="2000" dirty="0">
                <a:latin typeface="Lato Light"/>
                <a:ea typeface="+mn-lt"/>
                <a:cs typeface="+mn-lt"/>
              </a:rPr>
              <a:t> (student), który chce rozwijać swoje umiejętności lub zdobyć nową wiedzę podczas uczestnictwa w programie.</a:t>
            </a:r>
            <a:endParaRPr lang="en-US" sz="2000" dirty="0">
              <a:latin typeface="Lato Light"/>
              <a:ea typeface="Lato Light"/>
              <a:cs typeface="Poppins Light"/>
            </a:endParaRPr>
          </a:p>
          <a:p>
            <a:pPr marL="0" indent="0" algn="just">
              <a:lnSpc>
                <a:spcPct val="120000"/>
              </a:lnSpc>
              <a:buNone/>
            </a:pPr>
            <a:endParaRPr lang="pl-PL" sz="2000">
              <a:latin typeface="Poppins Light"/>
              <a:cs typeface="Calibri"/>
            </a:endParaRPr>
          </a:p>
          <a:p>
            <a:pPr marL="0" indent="0" algn="just">
              <a:lnSpc>
                <a:spcPct val="120000"/>
              </a:lnSpc>
              <a:buNone/>
            </a:pPr>
            <a:endParaRPr lang="pl-PL" sz="2000">
              <a:latin typeface="Poppins Light"/>
              <a:ea typeface="+mn-lt"/>
              <a:cs typeface="+mn-lt"/>
            </a:endParaRPr>
          </a:p>
          <a:p>
            <a:pPr marL="0" indent="0" algn="just">
              <a:lnSpc>
                <a:spcPct val="120000"/>
              </a:lnSpc>
              <a:buNone/>
            </a:pPr>
            <a:endParaRPr lang="pl-PL" sz="2000">
              <a:latin typeface="Poppins Light"/>
              <a:ea typeface="+mn-lt"/>
              <a:cs typeface="+mn-lt"/>
            </a:endParaRPr>
          </a:p>
        </p:txBody>
      </p:sp>
    </p:spTree>
    <p:extLst>
      <p:ext uri="{BB962C8B-B14F-4D97-AF65-F5344CB8AC3E}">
        <p14:creationId xmlns:p14="http://schemas.microsoft.com/office/powerpoint/2010/main" val="2189602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ymbol zastępczy zawartości 2">
            <a:extLst>
              <a:ext uri="{FF2B5EF4-FFF2-40B4-BE49-F238E27FC236}">
                <a16:creationId xmlns:a16="http://schemas.microsoft.com/office/drawing/2014/main" id="{52CBB5C8-2A0D-678D-7445-55D1D940EB8F}"/>
              </a:ext>
            </a:extLst>
          </p:cNvPr>
          <p:cNvSpPr>
            <a:spLocks noGrp="1"/>
          </p:cNvSpPr>
          <p:nvPr>
            <p:ph idx="1"/>
          </p:nvPr>
        </p:nvSpPr>
        <p:spPr>
          <a:xfrm>
            <a:off x="3196281" y="6034167"/>
            <a:ext cx="8995719" cy="823833"/>
          </a:xfrm>
        </p:spPr>
        <p:txBody>
          <a:bodyPr vert="horz" lIns="91440" tIns="45720" rIns="91440" bIns="45720" rtlCol="0" anchor="t">
            <a:noAutofit/>
          </a:bodyPr>
          <a:lstStyle/>
          <a:p>
            <a:pPr marL="0" indent="0" algn="r">
              <a:lnSpc>
                <a:spcPct val="100000"/>
              </a:lnSpc>
              <a:spcBef>
                <a:spcPts val="1200"/>
              </a:spcBef>
              <a:buNone/>
            </a:pPr>
            <a:r>
              <a:rPr lang="pl-PL" sz="5000">
                <a:solidFill>
                  <a:srgbClr val="4CA585"/>
                </a:solidFill>
                <a:latin typeface="Poppins Light"/>
                <a:ea typeface="Calibri" panose="020F0502020204030204"/>
                <a:cs typeface="Poppins Light"/>
              </a:rPr>
              <a:t>KORZYŚCI ORGANIZACJI</a:t>
            </a:r>
            <a:endParaRPr lang="pl-PL" sz="5000">
              <a:solidFill>
                <a:srgbClr val="4CA585"/>
              </a:solidFill>
              <a:latin typeface="Poppins Light" panose="00000400000000000000" pitchFamily="2" charset="-18"/>
              <a:ea typeface="Calibri" panose="020F0502020204030204"/>
              <a:cs typeface="Poppins Light" panose="00000400000000000000" pitchFamily="2" charset="-18"/>
            </a:endParaRPr>
          </a:p>
        </p:txBody>
      </p:sp>
      <p:sp>
        <p:nvSpPr>
          <p:cNvPr id="3" name="Symbol zastępczy zawartości 2">
            <a:extLst>
              <a:ext uri="{FF2B5EF4-FFF2-40B4-BE49-F238E27FC236}">
                <a16:creationId xmlns:a16="http://schemas.microsoft.com/office/drawing/2014/main" id="{892D32F1-ABC6-5E79-AFA6-075FF5D63772}"/>
              </a:ext>
            </a:extLst>
          </p:cNvPr>
          <p:cNvSpPr txBox="1">
            <a:spLocks/>
          </p:cNvSpPr>
          <p:nvPr/>
        </p:nvSpPr>
        <p:spPr>
          <a:xfrm>
            <a:off x="909684" y="968721"/>
            <a:ext cx="10373617" cy="506452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71500" indent="-342900" algn="just"/>
            <a:r>
              <a:rPr lang="pl-PL" sz="2000">
                <a:latin typeface="Lato Light"/>
                <a:ea typeface="Lato Light"/>
                <a:cs typeface="Calibri" panose="020F0502020204030204"/>
              </a:rPr>
              <a:t>uzupełnione luki kadrowe i kompetencyjne,</a:t>
            </a:r>
            <a:endParaRPr lang="pl-PL">
              <a:cs typeface="Calibri" panose="020F0502020204030204"/>
            </a:endParaRPr>
          </a:p>
          <a:p>
            <a:pPr marL="571500" indent="-342900" algn="just"/>
            <a:r>
              <a:rPr lang="pl-PL" sz="2000">
                <a:latin typeface="Lato Light"/>
                <a:ea typeface="+mn-lt"/>
                <a:cs typeface="+mn-lt"/>
              </a:rPr>
              <a:t>redukcja kosztów związanych z rekrutacją specjalistów,</a:t>
            </a:r>
            <a:endParaRPr lang="pl-PL" sz="2000">
              <a:latin typeface="Lato Light"/>
              <a:ea typeface="Lato Light"/>
              <a:cs typeface="+mn-lt"/>
            </a:endParaRPr>
          </a:p>
          <a:p>
            <a:pPr marL="571500" indent="-342900" algn="just"/>
            <a:r>
              <a:rPr lang="pl-PL" sz="2000">
                <a:latin typeface="Lato Light"/>
                <a:ea typeface="Lato Light"/>
                <a:cs typeface="+mn-lt"/>
              </a:rPr>
              <a:t>wyspecjalizowani pracownicy, ukształtowani w łonie organizacji</a:t>
            </a:r>
          </a:p>
          <a:p>
            <a:pPr marL="571500" indent="-342900" algn="just"/>
            <a:r>
              <a:rPr lang="pl-PL" sz="2000">
                <a:latin typeface="Lato Light"/>
                <a:ea typeface="Lato Light"/>
                <a:cs typeface="+mn-lt"/>
              </a:rPr>
              <a:t>młodzi pracownicy ze skrojonymi na miarę Uczelni kompetencjami i umiejętnościami</a:t>
            </a:r>
          </a:p>
          <a:p>
            <a:pPr marL="571500" indent="-342900" algn="just"/>
            <a:r>
              <a:rPr lang="pl-PL" sz="2000">
                <a:latin typeface="Lato Light"/>
                <a:ea typeface="Lato Light"/>
                <a:cs typeface="+mn-lt"/>
              </a:rPr>
              <a:t>wpływ na rozwój karier obok procesu kształcenia</a:t>
            </a:r>
          </a:p>
          <a:p>
            <a:pPr marL="571500" indent="-342900" algn="just"/>
            <a:r>
              <a:rPr lang="pl-PL" sz="2000">
                <a:latin typeface="Lato Light"/>
                <a:ea typeface="Lato Light"/>
                <a:cs typeface="+mn-lt"/>
              </a:rPr>
              <a:t>AGH jako atrakcyjne miejsce pracy dla młodych</a:t>
            </a:r>
          </a:p>
          <a:p>
            <a:pPr marL="571500" indent="-342900" algn="just"/>
            <a:r>
              <a:rPr lang="pl-PL" sz="2000">
                <a:latin typeface="Lato Light"/>
                <a:ea typeface="Lato Light"/>
                <a:cs typeface="+mn-lt"/>
              </a:rPr>
              <a:t>praktyczne umiejętności i kompetencje obok teoretycznego przygotowania</a:t>
            </a:r>
          </a:p>
          <a:p>
            <a:pPr marL="571500" indent="-342900" algn="just"/>
            <a:r>
              <a:rPr lang="pl-PL" sz="2000">
                <a:latin typeface="Lato Light"/>
                <a:ea typeface="Lato Light"/>
                <a:cs typeface="+mn-lt"/>
              </a:rPr>
              <a:t>wykształcenie rozumiane nie tylko jako tytuły zawodowe i naukowe, ale również praktyka zawodowa z korzyścią dla Uczelni</a:t>
            </a:r>
          </a:p>
          <a:p>
            <a:pPr marL="571500" indent="-342900" algn="just"/>
            <a:r>
              <a:rPr lang="pl-PL" sz="2000">
                <a:latin typeface="Lato Light"/>
                <a:ea typeface="Lato Light"/>
                <a:cs typeface="+mn-lt"/>
              </a:rPr>
              <a:t>AGH korzysta z umiejętności, które wypracowała w studentach – "zwrot inwestycji"</a:t>
            </a:r>
          </a:p>
          <a:p>
            <a:pPr marL="571500" indent="-342900" algn="just"/>
            <a:r>
              <a:rPr lang="pl-PL" sz="2000">
                <a:latin typeface="Lato Light"/>
                <a:ea typeface="Lato Light"/>
                <a:cs typeface="+mn-lt"/>
              </a:rPr>
              <a:t>zatrzymanie talentów w organizacji</a:t>
            </a:r>
          </a:p>
          <a:p>
            <a:pPr marL="0" indent="0" algn="just">
              <a:lnSpc>
                <a:spcPct val="120000"/>
              </a:lnSpc>
              <a:buNone/>
            </a:pPr>
            <a:endParaRPr lang="pl-PL" sz="2000">
              <a:latin typeface="Poppins Light"/>
              <a:ea typeface="+mn-lt"/>
              <a:cs typeface="+mn-lt"/>
            </a:endParaRPr>
          </a:p>
          <a:p>
            <a:pPr marL="0" indent="0" algn="just">
              <a:lnSpc>
                <a:spcPct val="120000"/>
              </a:lnSpc>
              <a:buNone/>
            </a:pPr>
            <a:endParaRPr lang="pl-PL" sz="2000">
              <a:latin typeface="Poppins Light"/>
              <a:ea typeface="+mn-lt"/>
              <a:cs typeface="+mn-lt"/>
            </a:endParaRPr>
          </a:p>
          <a:p>
            <a:pPr marL="0" indent="0" algn="just">
              <a:lnSpc>
                <a:spcPct val="120000"/>
              </a:lnSpc>
              <a:buNone/>
            </a:pPr>
            <a:endParaRPr lang="pl-PL" sz="2000">
              <a:latin typeface="Poppins Light"/>
              <a:cs typeface="Calibri"/>
            </a:endParaRPr>
          </a:p>
        </p:txBody>
      </p:sp>
    </p:spTree>
    <p:extLst>
      <p:ext uri="{BB962C8B-B14F-4D97-AF65-F5344CB8AC3E}">
        <p14:creationId xmlns:p14="http://schemas.microsoft.com/office/powerpoint/2010/main" val="3844450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ymbol zastępczy zawartości 2">
            <a:extLst>
              <a:ext uri="{FF2B5EF4-FFF2-40B4-BE49-F238E27FC236}">
                <a16:creationId xmlns:a16="http://schemas.microsoft.com/office/drawing/2014/main" id="{52CBB5C8-2A0D-678D-7445-55D1D940EB8F}"/>
              </a:ext>
            </a:extLst>
          </p:cNvPr>
          <p:cNvSpPr>
            <a:spLocks noGrp="1"/>
          </p:cNvSpPr>
          <p:nvPr>
            <p:ph idx="1"/>
          </p:nvPr>
        </p:nvSpPr>
        <p:spPr>
          <a:xfrm>
            <a:off x="3191448" y="6030494"/>
            <a:ext cx="8995719" cy="823833"/>
          </a:xfrm>
        </p:spPr>
        <p:txBody>
          <a:bodyPr vert="horz" lIns="91440" tIns="45720" rIns="91440" bIns="45720" rtlCol="0" anchor="t">
            <a:noAutofit/>
          </a:bodyPr>
          <a:lstStyle/>
          <a:p>
            <a:pPr marL="0" indent="0" algn="r">
              <a:lnSpc>
                <a:spcPct val="100000"/>
              </a:lnSpc>
              <a:spcBef>
                <a:spcPts val="1200"/>
              </a:spcBef>
              <a:buNone/>
            </a:pPr>
            <a:r>
              <a:rPr lang="pl-PL" sz="5000">
                <a:solidFill>
                  <a:srgbClr val="4CA585"/>
                </a:solidFill>
                <a:latin typeface="Poppins Light"/>
                <a:cs typeface="Poppins Light"/>
              </a:rPr>
              <a:t>CELE PROGRAMU</a:t>
            </a:r>
            <a:endParaRPr lang="en-US"/>
          </a:p>
        </p:txBody>
      </p:sp>
      <p:sp>
        <p:nvSpPr>
          <p:cNvPr id="4" name="Symbol zastępczy zawartości 2">
            <a:extLst>
              <a:ext uri="{FF2B5EF4-FFF2-40B4-BE49-F238E27FC236}">
                <a16:creationId xmlns:a16="http://schemas.microsoft.com/office/drawing/2014/main" id="{A73D96E0-4ABA-5156-500C-EAD0561E6C06}"/>
              </a:ext>
            </a:extLst>
          </p:cNvPr>
          <p:cNvSpPr txBox="1">
            <a:spLocks/>
          </p:cNvSpPr>
          <p:nvPr/>
        </p:nvSpPr>
        <p:spPr>
          <a:xfrm>
            <a:off x="878369" y="440493"/>
            <a:ext cx="10436247" cy="5388111"/>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just">
              <a:buNone/>
            </a:pPr>
            <a:r>
              <a:rPr lang="pl-PL" sz="1900" b="1">
                <a:latin typeface="Lato Light"/>
                <a:ea typeface="+mn-lt"/>
                <a:cs typeface="+mn-lt"/>
              </a:rPr>
              <a:t>CEL GŁÓWNY:</a:t>
            </a:r>
            <a:endParaRPr lang="en-US" sz="1900" b="1">
              <a:latin typeface="Lato Light"/>
              <a:ea typeface="Lato Light"/>
              <a:cs typeface="Lato Light"/>
            </a:endParaRPr>
          </a:p>
          <a:p>
            <a:pPr indent="0" algn="just">
              <a:buNone/>
            </a:pPr>
            <a:r>
              <a:rPr lang="pl-PL" sz="1900">
                <a:latin typeface="Lato Light"/>
                <a:ea typeface="+mn-lt"/>
                <a:cs typeface="+mn-lt"/>
              </a:rPr>
              <a:t>Uzupełnienie kadry AGH o wywodzących się spośród studentów Uczelni pracowników, przygotowanych w toku programu do samodzielnej pracy w jednostkach AGH, na stanowiskach administracyjnych oraz inżynieryjno-technicznych. </a:t>
            </a:r>
          </a:p>
          <a:p>
            <a:pPr indent="0" algn="just">
              <a:buNone/>
            </a:pPr>
            <a:endParaRPr lang="pl-PL" sz="1900">
              <a:latin typeface="Lato Light"/>
              <a:ea typeface="+mn-lt"/>
              <a:cs typeface="+mn-lt"/>
            </a:endParaRPr>
          </a:p>
          <a:p>
            <a:pPr indent="0" algn="just">
              <a:buNone/>
            </a:pPr>
            <a:r>
              <a:rPr lang="pl-PL" sz="1900" b="1">
                <a:latin typeface="Lato Light"/>
                <a:ea typeface="+mn-lt"/>
                <a:cs typeface="+mn-lt"/>
              </a:rPr>
              <a:t>CELE UZUPEŁNIAJĄCE:</a:t>
            </a:r>
          </a:p>
          <a:p>
            <a:pPr>
              <a:buFont typeface="Arial"/>
              <a:buChar char="•"/>
            </a:pPr>
            <a:r>
              <a:rPr lang="pl-PL" sz="2000" b="1">
                <a:latin typeface="Lato Light"/>
                <a:ea typeface="+mn-lt"/>
                <a:cs typeface="+mn-lt"/>
              </a:rPr>
              <a:t>wdrożenie do pracy:</a:t>
            </a:r>
            <a:r>
              <a:rPr lang="pl-PL" sz="2000">
                <a:latin typeface="Lato Light"/>
                <a:ea typeface="+mn-lt"/>
                <a:cs typeface="+mn-lt"/>
              </a:rPr>
              <a:t> uczenie nowych pracowników o firmie i oczekiwaniach kierownictwa</a:t>
            </a:r>
            <a:endParaRPr lang="pl-PL">
              <a:latin typeface="Lato Light"/>
              <a:ea typeface="Lato Light"/>
              <a:cs typeface="Lato Light"/>
            </a:endParaRPr>
          </a:p>
          <a:p>
            <a:pPr>
              <a:buFont typeface="Arial"/>
              <a:buChar char="•"/>
            </a:pPr>
            <a:r>
              <a:rPr lang="pl-PL" sz="2000" b="1">
                <a:latin typeface="Lato Light"/>
                <a:ea typeface="+mn-lt"/>
                <a:cs typeface="+mn-lt"/>
              </a:rPr>
              <a:t>rozwój kariery:</a:t>
            </a:r>
            <a:r>
              <a:rPr lang="pl-PL" sz="2000">
                <a:latin typeface="Lato Light"/>
                <a:ea typeface="+mn-lt"/>
                <a:cs typeface="+mn-lt"/>
              </a:rPr>
              <a:t> wspieranie pracowników w osiąganiu ich celów zawodowych poprzez doskonalenie nowych umiejętności</a:t>
            </a:r>
            <a:endParaRPr lang="pl-PL">
              <a:latin typeface="Lato Light"/>
              <a:ea typeface="Lato Light"/>
              <a:cs typeface="Lato Light"/>
            </a:endParaRPr>
          </a:p>
          <a:p>
            <a:pPr>
              <a:buFont typeface="Arial"/>
              <a:buChar char="•"/>
            </a:pPr>
            <a:r>
              <a:rPr lang="pl-PL" sz="2000" b="1">
                <a:latin typeface="Lato Light"/>
                <a:ea typeface="+mn-lt"/>
                <a:cs typeface="+mn-lt"/>
              </a:rPr>
              <a:t>zastępowalność i sukcesja:</a:t>
            </a:r>
            <a:r>
              <a:rPr lang="pl-PL" sz="2000">
                <a:latin typeface="Lato Light"/>
                <a:ea typeface="+mn-lt"/>
                <a:cs typeface="+mn-lt"/>
              </a:rPr>
              <a:t> doświadczeni pracownicy, którzy przejdą na emeryturę, mogą przekazać swoją wiedzę i mądrość tym, którzy przejmą obowiązki po ich odejściu</a:t>
            </a:r>
            <a:endParaRPr lang="pl-PL">
              <a:latin typeface="Lato Light"/>
              <a:ea typeface="Lato Light"/>
              <a:cs typeface="Lato Light"/>
            </a:endParaRPr>
          </a:p>
          <a:p>
            <a:pPr>
              <a:buFont typeface="Arial"/>
              <a:buChar char="•"/>
            </a:pPr>
            <a:r>
              <a:rPr lang="pl-PL" sz="2000" b="1">
                <a:latin typeface="Lato Light"/>
                <a:ea typeface="+mn-lt"/>
                <a:cs typeface="+mn-lt"/>
              </a:rPr>
              <a:t>zwiększenie kultury organizacji:</a:t>
            </a:r>
            <a:r>
              <a:rPr lang="pl-PL" sz="2000">
                <a:latin typeface="Lato Light"/>
                <a:ea typeface="+mn-lt"/>
                <a:cs typeface="+mn-lt"/>
              </a:rPr>
              <a:t> budowanie produktywnych relacji między współpracownikami może prowadzić do zdrowszej kultury miejsca pracy.</a:t>
            </a:r>
            <a:endParaRPr lang="pl-PL">
              <a:latin typeface="Lato Light"/>
              <a:ea typeface="Lato Light"/>
              <a:cs typeface="Lato Light"/>
            </a:endParaRPr>
          </a:p>
          <a:p>
            <a:pPr>
              <a:buFont typeface="Arial"/>
              <a:buChar char="•"/>
            </a:pPr>
            <a:r>
              <a:rPr lang="pl-PL" sz="2000" b="1">
                <a:latin typeface="Lato Light"/>
                <a:ea typeface="+mn-lt"/>
                <a:cs typeface="+mn-lt"/>
              </a:rPr>
              <a:t>brak retencji pracowników:</a:t>
            </a:r>
            <a:r>
              <a:rPr lang="pl-PL" sz="2000">
                <a:latin typeface="Lato Light"/>
                <a:ea typeface="+mn-lt"/>
                <a:cs typeface="+mn-lt"/>
              </a:rPr>
              <a:t> pracownicy, którzy dostrzegają, że organizacji zależy na rozwoju ich ścieżki kariery i przyszłości, chętniej zostają w organizacji na dłużej. </a:t>
            </a:r>
            <a:endParaRPr lang="pl-PL" sz="2000">
              <a:latin typeface="Lato Light"/>
              <a:ea typeface="Lato Light"/>
              <a:cs typeface="Calibri"/>
            </a:endParaRPr>
          </a:p>
          <a:p>
            <a:pPr>
              <a:buFont typeface="Arial"/>
              <a:buChar char="•"/>
            </a:pPr>
            <a:r>
              <a:rPr lang="pl-PL" sz="2000" b="1">
                <a:latin typeface="Lato Light"/>
                <a:ea typeface="+mn-lt"/>
                <a:cs typeface="+mn-lt"/>
              </a:rPr>
              <a:t>umocnienie wizerunku:</a:t>
            </a:r>
            <a:r>
              <a:rPr lang="pl-PL" sz="2000">
                <a:latin typeface="Lato Light"/>
                <a:ea typeface="+mn-lt"/>
                <a:cs typeface="+mn-lt"/>
              </a:rPr>
              <a:t> organizacje, które wykazują zaangażowanie w rozwój swoich pracowników, zyskają reputację pożądanego miejsca pracy</a:t>
            </a:r>
            <a:endParaRPr lang="pl-PL">
              <a:latin typeface="Lato Light"/>
            </a:endParaRPr>
          </a:p>
          <a:p>
            <a:pPr indent="0" algn="just">
              <a:buNone/>
            </a:pPr>
            <a:endParaRPr lang="pl-PL" sz="2000">
              <a:latin typeface="Calibri"/>
              <a:cs typeface="Calibri"/>
            </a:endParaRPr>
          </a:p>
          <a:p>
            <a:pPr marL="0" indent="0" algn="just">
              <a:lnSpc>
                <a:spcPct val="120000"/>
              </a:lnSpc>
              <a:buNone/>
            </a:pPr>
            <a:endParaRPr lang="pl-PL" sz="2000">
              <a:latin typeface="Poppins Light"/>
              <a:ea typeface="+mn-lt"/>
              <a:cs typeface="+mn-lt"/>
            </a:endParaRPr>
          </a:p>
          <a:p>
            <a:pPr marL="0" indent="0" algn="just">
              <a:lnSpc>
                <a:spcPct val="120000"/>
              </a:lnSpc>
              <a:buNone/>
            </a:pPr>
            <a:endParaRPr lang="pl-PL" sz="2000">
              <a:latin typeface="Poppins Light"/>
              <a:ea typeface="+mn-lt"/>
              <a:cs typeface="+mn-lt"/>
            </a:endParaRPr>
          </a:p>
          <a:p>
            <a:pPr marL="0" indent="0" algn="just">
              <a:lnSpc>
                <a:spcPct val="120000"/>
              </a:lnSpc>
              <a:buNone/>
            </a:pPr>
            <a:endParaRPr lang="pl-PL" sz="2000">
              <a:latin typeface="Poppins Light"/>
              <a:ea typeface="+mn-lt"/>
              <a:cs typeface="+mn-lt"/>
            </a:endParaRPr>
          </a:p>
        </p:txBody>
      </p:sp>
    </p:spTree>
    <p:extLst>
      <p:ext uri="{BB962C8B-B14F-4D97-AF65-F5344CB8AC3E}">
        <p14:creationId xmlns:p14="http://schemas.microsoft.com/office/powerpoint/2010/main" val="2024123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ymbol zastępczy zawartości 2">
            <a:extLst>
              <a:ext uri="{FF2B5EF4-FFF2-40B4-BE49-F238E27FC236}">
                <a16:creationId xmlns:a16="http://schemas.microsoft.com/office/drawing/2014/main" id="{52CBB5C8-2A0D-678D-7445-55D1D940EB8F}"/>
              </a:ext>
            </a:extLst>
          </p:cNvPr>
          <p:cNvSpPr>
            <a:spLocks noGrp="1"/>
          </p:cNvSpPr>
          <p:nvPr>
            <p:ph idx="1"/>
          </p:nvPr>
        </p:nvSpPr>
        <p:spPr>
          <a:xfrm>
            <a:off x="6114136" y="4911811"/>
            <a:ext cx="6077748" cy="2260747"/>
          </a:xfrm>
        </p:spPr>
        <p:txBody>
          <a:bodyPr vert="horz" lIns="91440" tIns="45720" rIns="91440" bIns="45720" rtlCol="0" anchor="t">
            <a:noAutofit/>
          </a:bodyPr>
          <a:lstStyle/>
          <a:p>
            <a:pPr marL="0" indent="0" algn="r">
              <a:lnSpc>
                <a:spcPct val="100000"/>
              </a:lnSpc>
              <a:spcBef>
                <a:spcPts val="1200"/>
              </a:spcBef>
              <a:buNone/>
            </a:pPr>
            <a:r>
              <a:rPr lang="pl-PL" sz="6600">
                <a:solidFill>
                  <a:srgbClr val="4CA585"/>
                </a:solidFill>
                <a:latin typeface="Poppins Light" panose="00000400000000000000" pitchFamily="2" charset="-18"/>
                <a:ea typeface="Calibri" panose="020F0502020204030204"/>
                <a:cs typeface="Poppins Light" panose="00000400000000000000" pitchFamily="2" charset="-18"/>
              </a:rPr>
              <a:t>DIAGRAM RELACJI</a:t>
            </a:r>
          </a:p>
        </p:txBody>
      </p:sp>
      <p:pic>
        <p:nvPicPr>
          <p:cNvPr id="4" name="Picture 4">
            <a:extLst>
              <a:ext uri="{FF2B5EF4-FFF2-40B4-BE49-F238E27FC236}">
                <a16:creationId xmlns:a16="http://schemas.microsoft.com/office/drawing/2014/main" id="{FEDAA520-E8C5-EBCC-B703-66F75D9350B8}"/>
              </a:ext>
            </a:extLst>
          </p:cNvPr>
          <p:cNvPicPr>
            <a:picLocks noChangeAspect="1"/>
          </p:cNvPicPr>
          <p:nvPr/>
        </p:nvPicPr>
        <p:blipFill>
          <a:blip r:embed="rId3"/>
          <a:stretch>
            <a:fillRect/>
          </a:stretch>
        </p:blipFill>
        <p:spPr>
          <a:xfrm>
            <a:off x="894862" y="997575"/>
            <a:ext cx="10441353" cy="4198545"/>
          </a:xfrm>
          <a:prstGeom prst="rect">
            <a:avLst/>
          </a:prstGeom>
        </p:spPr>
      </p:pic>
    </p:spTree>
    <p:extLst>
      <p:ext uri="{BB962C8B-B14F-4D97-AF65-F5344CB8AC3E}">
        <p14:creationId xmlns:p14="http://schemas.microsoft.com/office/powerpoint/2010/main" val="739021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ymbol zastępczy zawartości 2">
            <a:extLst>
              <a:ext uri="{FF2B5EF4-FFF2-40B4-BE49-F238E27FC236}">
                <a16:creationId xmlns:a16="http://schemas.microsoft.com/office/drawing/2014/main" id="{52CBB5C8-2A0D-678D-7445-55D1D940EB8F}"/>
              </a:ext>
            </a:extLst>
          </p:cNvPr>
          <p:cNvSpPr>
            <a:spLocks noGrp="1"/>
          </p:cNvSpPr>
          <p:nvPr>
            <p:ph idx="1"/>
          </p:nvPr>
        </p:nvSpPr>
        <p:spPr>
          <a:xfrm>
            <a:off x="1689536" y="6074668"/>
            <a:ext cx="10674327" cy="823833"/>
          </a:xfrm>
        </p:spPr>
        <p:txBody>
          <a:bodyPr vert="horz" lIns="91440" tIns="45720" rIns="91440" bIns="45720" rtlCol="0" anchor="t">
            <a:noAutofit/>
          </a:bodyPr>
          <a:lstStyle/>
          <a:p>
            <a:pPr marL="0" indent="0" algn="r">
              <a:lnSpc>
                <a:spcPct val="100000"/>
              </a:lnSpc>
              <a:spcBef>
                <a:spcPts val="1200"/>
              </a:spcBef>
              <a:buNone/>
            </a:pPr>
            <a:r>
              <a:rPr lang="pl-PL" sz="5000">
                <a:solidFill>
                  <a:srgbClr val="4CA585"/>
                </a:solidFill>
                <a:latin typeface="Poppins Light"/>
                <a:cs typeface="Poppins Light"/>
              </a:rPr>
              <a:t>OGRANICZENIA PROGRAMU </a:t>
            </a:r>
            <a:endParaRPr lang="en-US">
              <a:solidFill>
                <a:srgbClr val="000000"/>
              </a:solidFill>
              <a:latin typeface="Calibri"/>
              <a:cs typeface="Calibri"/>
            </a:endParaRPr>
          </a:p>
        </p:txBody>
      </p:sp>
      <p:sp>
        <p:nvSpPr>
          <p:cNvPr id="4" name="Symbol zastępczy zawartości 2">
            <a:extLst>
              <a:ext uri="{FF2B5EF4-FFF2-40B4-BE49-F238E27FC236}">
                <a16:creationId xmlns:a16="http://schemas.microsoft.com/office/drawing/2014/main" id="{A73D96E0-4ABA-5156-500C-EAD0561E6C06}"/>
              </a:ext>
            </a:extLst>
          </p:cNvPr>
          <p:cNvSpPr txBox="1">
            <a:spLocks/>
          </p:cNvSpPr>
          <p:nvPr/>
        </p:nvSpPr>
        <p:spPr>
          <a:xfrm>
            <a:off x="1361240" y="1053387"/>
            <a:ext cx="9479914" cy="506452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l-PL" sz="2000">
                <a:latin typeface="Lato Light"/>
                <a:ea typeface="+mn-lt"/>
                <a:cs typeface="+mn-lt"/>
              </a:rPr>
              <a:t>zatrudnionych zostaje maksymalnie dwóch uczestników do jednego projektu w programie</a:t>
            </a:r>
            <a:endParaRPr lang="en-US" sz="2000">
              <a:latin typeface="Lato Light"/>
              <a:ea typeface="+mn-lt"/>
              <a:cs typeface="+mn-lt"/>
            </a:endParaRPr>
          </a:p>
          <a:p>
            <a:pPr algn="just"/>
            <a:r>
              <a:rPr lang="pl-PL" sz="2000">
                <a:latin typeface="Lato Light"/>
                <a:ea typeface="Lato Light"/>
                <a:cs typeface="Calibri"/>
              </a:rPr>
              <a:t>uczestnicy zatrudniani są na umowach cywilno-prawnych na maksymalnie 100 godzin miesięcznie</a:t>
            </a:r>
          </a:p>
          <a:p>
            <a:pPr algn="just"/>
            <a:r>
              <a:rPr lang="pl-PL" sz="2000">
                <a:latin typeface="Lato Light"/>
                <a:ea typeface="Lato Light"/>
                <a:cs typeface="Calibri"/>
              </a:rPr>
              <a:t>uczestnikami programu są studenci AGH 1,2 oraz 3 roku studiów I stopnia lub 4 pod warunkiem kontynuowania studiów na II stopniu na AGH</a:t>
            </a:r>
          </a:p>
          <a:p>
            <a:pPr algn="just"/>
            <a:r>
              <a:rPr lang="pl-PL" sz="2000">
                <a:latin typeface="Lato Light"/>
                <a:ea typeface="Lato Light"/>
                <a:cs typeface="Calibri"/>
              </a:rPr>
              <a:t>W roli mentorów występować mogą jedynie pracownicy AGH</a:t>
            </a:r>
          </a:p>
          <a:p>
            <a:pPr marL="0" indent="0" algn="just">
              <a:buNone/>
            </a:pPr>
            <a:endParaRPr lang="pl-PL" sz="2000">
              <a:latin typeface="Lato Light"/>
              <a:ea typeface="Lato Light"/>
              <a:cs typeface="Calibri"/>
            </a:endParaRPr>
          </a:p>
          <a:p>
            <a:pPr marL="0" indent="0" algn="just">
              <a:buNone/>
            </a:pPr>
            <a:endParaRPr lang="pl-PL" sz="2000">
              <a:latin typeface="Poppins Light"/>
              <a:cs typeface="Calibri"/>
            </a:endParaRPr>
          </a:p>
          <a:p>
            <a:pPr indent="0" algn="just">
              <a:buNone/>
            </a:pPr>
            <a:endParaRPr lang="pl-PL" sz="2000">
              <a:latin typeface="Poppins Light"/>
              <a:cs typeface="Calibri"/>
            </a:endParaRPr>
          </a:p>
          <a:p>
            <a:pPr indent="0" algn="just">
              <a:buNone/>
            </a:pPr>
            <a:endParaRPr lang="pl-PL" sz="2000">
              <a:latin typeface="Poppins Light"/>
              <a:ea typeface="+mn-lt"/>
              <a:cs typeface="+mn-lt"/>
            </a:endParaRPr>
          </a:p>
          <a:p>
            <a:pPr marL="0" indent="0" algn="just">
              <a:lnSpc>
                <a:spcPct val="120000"/>
              </a:lnSpc>
              <a:buNone/>
            </a:pPr>
            <a:endParaRPr lang="pl-PL" sz="2000">
              <a:latin typeface="Poppins Light"/>
              <a:ea typeface="+mn-lt"/>
              <a:cs typeface="+mn-lt"/>
            </a:endParaRPr>
          </a:p>
          <a:p>
            <a:pPr marL="0" indent="0" algn="just">
              <a:lnSpc>
                <a:spcPct val="120000"/>
              </a:lnSpc>
              <a:buNone/>
            </a:pPr>
            <a:endParaRPr lang="pl-PL" sz="2000">
              <a:latin typeface="Poppins Light"/>
              <a:ea typeface="+mn-lt"/>
              <a:cs typeface="+mn-lt"/>
            </a:endParaRPr>
          </a:p>
          <a:p>
            <a:pPr marL="0" indent="0" algn="just">
              <a:lnSpc>
                <a:spcPct val="120000"/>
              </a:lnSpc>
              <a:buNone/>
            </a:pPr>
            <a:endParaRPr lang="pl-PL" sz="2000">
              <a:latin typeface="Poppins Light"/>
              <a:ea typeface="+mn-lt"/>
              <a:cs typeface="+mn-lt"/>
            </a:endParaRPr>
          </a:p>
        </p:txBody>
      </p:sp>
    </p:spTree>
    <p:extLst>
      <p:ext uri="{BB962C8B-B14F-4D97-AF65-F5344CB8AC3E}">
        <p14:creationId xmlns:p14="http://schemas.microsoft.com/office/powerpoint/2010/main" val="961136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ymbol zastępczy zawartości 2">
            <a:extLst>
              <a:ext uri="{FF2B5EF4-FFF2-40B4-BE49-F238E27FC236}">
                <a16:creationId xmlns:a16="http://schemas.microsoft.com/office/drawing/2014/main" id="{52CBB5C8-2A0D-678D-7445-55D1D940EB8F}"/>
              </a:ext>
            </a:extLst>
          </p:cNvPr>
          <p:cNvSpPr>
            <a:spLocks noGrp="1"/>
          </p:cNvSpPr>
          <p:nvPr>
            <p:ph idx="1"/>
          </p:nvPr>
        </p:nvSpPr>
        <p:spPr>
          <a:xfrm>
            <a:off x="1580679" y="6035084"/>
            <a:ext cx="10674327" cy="823833"/>
          </a:xfrm>
        </p:spPr>
        <p:txBody>
          <a:bodyPr vert="horz" lIns="91440" tIns="45720" rIns="91440" bIns="45720" rtlCol="0" anchor="t">
            <a:noAutofit/>
          </a:bodyPr>
          <a:lstStyle/>
          <a:p>
            <a:pPr marL="0" indent="0" algn="r">
              <a:lnSpc>
                <a:spcPct val="100000"/>
              </a:lnSpc>
              <a:spcBef>
                <a:spcPts val="1200"/>
              </a:spcBef>
              <a:buNone/>
            </a:pPr>
            <a:r>
              <a:rPr lang="pl-PL" sz="5000">
                <a:solidFill>
                  <a:srgbClr val="4CA585"/>
                </a:solidFill>
                <a:latin typeface="Poppins Light"/>
                <a:cs typeface="Poppins Light"/>
              </a:rPr>
              <a:t>ZAŁOŻENIA PROGRAMU </a:t>
            </a:r>
            <a:endParaRPr lang="en-US">
              <a:cs typeface="Calibri"/>
            </a:endParaRPr>
          </a:p>
        </p:txBody>
      </p:sp>
      <p:sp>
        <p:nvSpPr>
          <p:cNvPr id="4" name="Symbol zastępczy zawartości 2">
            <a:extLst>
              <a:ext uri="{FF2B5EF4-FFF2-40B4-BE49-F238E27FC236}">
                <a16:creationId xmlns:a16="http://schemas.microsoft.com/office/drawing/2014/main" id="{A73D96E0-4ABA-5156-500C-EAD0561E6C06}"/>
              </a:ext>
            </a:extLst>
          </p:cNvPr>
          <p:cNvSpPr txBox="1">
            <a:spLocks/>
          </p:cNvSpPr>
          <p:nvPr/>
        </p:nvSpPr>
        <p:spPr>
          <a:xfrm>
            <a:off x="909684" y="583017"/>
            <a:ext cx="10373617" cy="506452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r>
              <a:rPr lang="pl-PL" sz="2000">
                <a:latin typeface="Lato Light"/>
                <a:ea typeface="+mn-lt"/>
                <a:cs typeface="+mn-lt"/>
              </a:rPr>
              <a:t>wykrycie ukrytych talentów wśród studentów AGH oraz ich zatrudnienie w jednostkach AGH,</a:t>
            </a:r>
            <a:endParaRPr lang="en-US" sz="2000">
              <a:latin typeface="Lato Light"/>
              <a:ea typeface="Lato Light"/>
              <a:cs typeface="Poppins Light"/>
            </a:endParaRPr>
          </a:p>
          <a:p>
            <a:pPr marL="342900" indent="-342900" algn="just"/>
            <a:r>
              <a:rPr lang="pl-PL" sz="2000">
                <a:latin typeface="Lato Light"/>
                <a:ea typeface="+mn-lt"/>
                <a:cs typeface="+mn-lt"/>
              </a:rPr>
              <a:t>zapewnienie uczestnikom rozpoczęcia kariery w organizacji,</a:t>
            </a:r>
            <a:endParaRPr lang="pl-PL" sz="2000">
              <a:latin typeface="Lato Light"/>
              <a:ea typeface="Lato Light"/>
              <a:cs typeface="Poppins Light"/>
            </a:endParaRPr>
          </a:p>
          <a:p>
            <a:pPr marL="342900" indent="-342900" algn="just"/>
            <a:r>
              <a:rPr lang="pl-PL" sz="2000">
                <a:latin typeface="Lato Light"/>
                <a:ea typeface="+mn-lt"/>
                <a:cs typeface="+mn-lt"/>
              </a:rPr>
              <a:t>uczestnicy są osobami, które nie mają doświadczenia,</a:t>
            </a:r>
            <a:endParaRPr lang="pl-PL" sz="2000">
              <a:latin typeface="Lato Light"/>
              <a:ea typeface="Lato Light"/>
              <a:cs typeface="Calibri"/>
            </a:endParaRPr>
          </a:p>
          <a:p>
            <a:pPr marL="342900" indent="-342900" algn="just"/>
            <a:r>
              <a:rPr lang="pl-PL" sz="2000">
                <a:latin typeface="Lato Light"/>
                <a:ea typeface="+mn-lt"/>
                <a:cs typeface="+mn-lt"/>
              </a:rPr>
              <a:t>dostosowanie czasu pracy uczestników do harmonogramu na studiach,</a:t>
            </a:r>
            <a:endParaRPr lang="pl-PL" sz="2000">
              <a:latin typeface="Lato Light"/>
              <a:ea typeface="Lato Light"/>
              <a:cs typeface="Poppins Light"/>
            </a:endParaRPr>
          </a:p>
          <a:p>
            <a:pPr marL="342900" indent="-342900" algn="just"/>
            <a:r>
              <a:rPr lang="pl-PL" sz="2000">
                <a:latin typeface="Lato Light"/>
                <a:ea typeface="+mn-lt"/>
                <a:cs typeface="+mn-lt"/>
              </a:rPr>
              <a:t>wspieranie uczestników programu w pracy przez mentorów,</a:t>
            </a:r>
            <a:endParaRPr lang="pl-PL" sz="2000">
              <a:latin typeface="Lato Light"/>
              <a:ea typeface="Lato Light"/>
              <a:cs typeface="Poppins Light"/>
            </a:endParaRPr>
          </a:p>
          <a:p>
            <a:pPr marL="342900" indent="-342900" algn="just"/>
            <a:r>
              <a:rPr lang="pl-PL" sz="2000">
                <a:latin typeface="Lato Light"/>
                <a:ea typeface="+mn-lt"/>
                <a:cs typeface="+mn-lt"/>
              </a:rPr>
              <a:t>zapewnienie szkoleń adekwatnych dla ścieżek w programie </a:t>
            </a:r>
            <a:endParaRPr lang="pl-PL" sz="2000">
              <a:latin typeface="Lato Light"/>
              <a:ea typeface="Lato Light"/>
              <a:cs typeface="Poppins Light"/>
            </a:endParaRPr>
          </a:p>
          <a:p>
            <a:pPr marL="342900" indent="-342900" algn="just"/>
            <a:r>
              <a:rPr lang="pl-PL" sz="2000">
                <a:latin typeface="Lato Light"/>
                <a:ea typeface="Lato Light"/>
                <a:cs typeface="Calibri"/>
              </a:rPr>
              <a:t>obsługa kadrowa uczestników wykonywana jest przez jednostki AGH ich zatrudniające</a:t>
            </a:r>
          </a:p>
          <a:p>
            <a:pPr marL="342900" indent="-342900" algn="just"/>
            <a:r>
              <a:rPr lang="pl-PL" sz="2000">
                <a:latin typeface="Lato Light"/>
                <a:ea typeface="Lato Light"/>
                <a:cs typeface="Calibri"/>
              </a:rPr>
              <a:t>Mentor jest do dyspozycji uczestnika cały czas podczas trwania projektu </a:t>
            </a:r>
          </a:p>
          <a:p>
            <a:pPr marL="342900" indent="-342900" algn="just"/>
            <a:r>
              <a:rPr lang="pl-PL" sz="2000">
                <a:latin typeface="Lato Light"/>
                <a:ea typeface="Lato Light"/>
                <a:cs typeface="Calibri"/>
              </a:rPr>
              <a:t>Program realizowany jest poprzez projekty w danych jednostkach AGH</a:t>
            </a:r>
          </a:p>
          <a:p>
            <a:pPr marL="342900" indent="-342900" algn="just"/>
            <a:r>
              <a:rPr lang="pl-PL" sz="2000">
                <a:latin typeface="Lato Light"/>
                <a:ea typeface="Lato Light"/>
                <a:cs typeface="Calibri"/>
              </a:rPr>
              <a:t>Bazowe wynagrodzenie uczestnika zapewnia jednostka </a:t>
            </a:r>
          </a:p>
          <a:p>
            <a:pPr marL="342900" indent="-342900" algn="just"/>
            <a:endParaRPr lang="pl-PL" sz="2000">
              <a:latin typeface="Poppins Light"/>
              <a:ea typeface="Lato Light"/>
              <a:cs typeface="+mn-lt"/>
            </a:endParaRPr>
          </a:p>
          <a:p>
            <a:pPr indent="0" algn="just">
              <a:buNone/>
            </a:pPr>
            <a:endParaRPr lang="pl-PL" sz="2000">
              <a:latin typeface="Poppins Light"/>
              <a:ea typeface="+mn-lt"/>
              <a:cs typeface="+mn-lt"/>
            </a:endParaRPr>
          </a:p>
          <a:p>
            <a:pPr indent="0" algn="just">
              <a:buNone/>
            </a:pPr>
            <a:endParaRPr lang="pl-PL" sz="2000">
              <a:latin typeface="Poppins Light"/>
              <a:ea typeface="+mn-lt"/>
              <a:cs typeface="+mn-lt"/>
            </a:endParaRPr>
          </a:p>
          <a:p>
            <a:pPr marL="0" indent="0" algn="just">
              <a:lnSpc>
                <a:spcPct val="120000"/>
              </a:lnSpc>
              <a:buNone/>
            </a:pPr>
            <a:endParaRPr lang="pl-PL" sz="2000">
              <a:latin typeface="Poppins Light"/>
              <a:ea typeface="+mn-lt"/>
              <a:cs typeface="+mn-lt"/>
            </a:endParaRPr>
          </a:p>
          <a:p>
            <a:pPr marL="0" indent="0" algn="just">
              <a:lnSpc>
                <a:spcPct val="120000"/>
              </a:lnSpc>
              <a:buNone/>
            </a:pPr>
            <a:endParaRPr lang="pl-PL" sz="2000">
              <a:latin typeface="Poppins Light"/>
              <a:ea typeface="+mn-lt"/>
              <a:cs typeface="+mn-lt"/>
            </a:endParaRPr>
          </a:p>
          <a:p>
            <a:pPr marL="0" indent="0" algn="just">
              <a:lnSpc>
                <a:spcPct val="120000"/>
              </a:lnSpc>
              <a:buNone/>
            </a:pPr>
            <a:endParaRPr lang="pl-PL" sz="2000">
              <a:latin typeface="Poppins Light"/>
              <a:ea typeface="+mn-lt"/>
              <a:cs typeface="+mn-lt"/>
            </a:endParaRPr>
          </a:p>
        </p:txBody>
      </p:sp>
    </p:spTree>
    <p:extLst>
      <p:ext uri="{BB962C8B-B14F-4D97-AF65-F5344CB8AC3E}">
        <p14:creationId xmlns:p14="http://schemas.microsoft.com/office/powerpoint/2010/main" val="4216214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ymbol zastępczy zawartości 2">
            <a:extLst>
              <a:ext uri="{FF2B5EF4-FFF2-40B4-BE49-F238E27FC236}">
                <a16:creationId xmlns:a16="http://schemas.microsoft.com/office/drawing/2014/main" id="{52CBB5C8-2A0D-678D-7445-55D1D940EB8F}"/>
              </a:ext>
            </a:extLst>
          </p:cNvPr>
          <p:cNvSpPr>
            <a:spLocks noGrp="1"/>
          </p:cNvSpPr>
          <p:nvPr>
            <p:ph idx="1"/>
          </p:nvPr>
        </p:nvSpPr>
        <p:spPr>
          <a:xfrm>
            <a:off x="1736573" y="5068076"/>
            <a:ext cx="10674327" cy="823833"/>
          </a:xfrm>
        </p:spPr>
        <p:txBody>
          <a:bodyPr vert="horz" lIns="91440" tIns="45720" rIns="91440" bIns="45720" rtlCol="0" anchor="t">
            <a:noAutofit/>
          </a:bodyPr>
          <a:lstStyle/>
          <a:p>
            <a:pPr marL="0" indent="0" algn="r">
              <a:lnSpc>
                <a:spcPct val="100000"/>
              </a:lnSpc>
              <a:spcBef>
                <a:spcPts val="1200"/>
              </a:spcBef>
              <a:buNone/>
            </a:pPr>
            <a:r>
              <a:rPr lang="pl-PL" sz="5000">
                <a:solidFill>
                  <a:srgbClr val="4CA585"/>
                </a:solidFill>
                <a:latin typeface="Poppins Light"/>
                <a:cs typeface="Poppins Light"/>
              </a:rPr>
              <a:t> </a:t>
            </a:r>
            <a:r>
              <a:rPr lang="pl-PL" sz="5400">
                <a:solidFill>
                  <a:srgbClr val="4CA585"/>
                </a:solidFill>
                <a:latin typeface="Poppins Light"/>
                <a:cs typeface="Poppins Light"/>
              </a:rPr>
              <a:t>PROMOCJA </a:t>
            </a:r>
            <a:endParaRPr lang="en-US" sz="5400">
              <a:solidFill>
                <a:srgbClr val="000000"/>
              </a:solidFill>
              <a:latin typeface="Calibri"/>
              <a:cs typeface="Calibri"/>
            </a:endParaRPr>
          </a:p>
          <a:p>
            <a:pPr marL="0" indent="0" algn="r">
              <a:lnSpc>
                <a:spcPct val="100000"/>
              </a:lnSpc>
              <a:spcBef>
                <a:spcPts val="1200"/>
              </a:spcBef>
              <a:buNone/>
            </a:pPr>
            <a:r>
              <a:rPr lang="pl-PL" sz="5400">
                <a:solidFill>
                  <a:srgbClr val="4CA585"/>
                </a:solidFill>
                <a:latin typeface="Poppins Light"/>
                <a:cs typeface="Poppins Light"/>
              </a:rPr>
              <a:t>PROGRAMU TALENTÓW </a:t>
            </a:r>
            <a:endParaRPr lang="en-US" sz="5400">
              <a:solidFill>
                <a:srgbClr val="000000"/>
              </a:solidFill>
              <a:latin typeface="Calibri"/>
              <a:cs typeface="Calibri"/>
            </a:endParaRPr>
          </a:p>
        </p:txBody>
      </p:sp>
      <p:sp>
        <p:nvSpPr>
          <p:cNvPr id="4" name="Symbol zastępczy zawartości 2">
            <a:extLst>
              <a:ext uri="{FF2B5EF4-FFF2-40B4-BE49-F238E27FC236}">
                <a16:creationId xmlns:a16="http://schemas.microsoft.com/office/drawing/2014/main" id="{A73D96E0-4ABA-5156-500C-EAD0561E6C06}"/>
              </a:ext>
            </a:extLst>
          </p:cNvPr>
          <p:cNvSpPr txBox="1">
            <a:spLocks/>
          </p:cNvSpPr>
          <p:nvPr/>
        </p:nvSpPr>
        <p:spPr>
          <a:xfrm>
            <a:off x="909684" y="583017"/>
            <a:ext cx="10373617" cy="506452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l-PL" sz="2400">
                <a:latin typeface="Lato Light"/>
                <a:ea typeface="+mn-lt"/>
                <a:cs typeface="+mn-lt"/>
              </a:rPr>
              <a:t>Ogłoszenie na portalu </a:t>
            </a:r>
            <a:r>
              <a:rPr lang="pl-PL" sz="2400" err="1">
                <a:latin typeface="Lato Light"/>
                <a:ea typeface="+mn-lt"/>
                <a:cs typeface="+mn-lt"/>
              </a:rPr>
              <a:t>JobTeaser</a:t>
            </a:r>
            <a:r>
              <a:rPr lang="pl-PL" sz="2400">
                <a:latin typeface="Lato Light"/>
                <a:ea typeface="+mn-lt"/>
                <a:cs typeface="+mn-lt"/>
              </a:rPr>
              <a:t> AGH</a:t>
            </a:r>
          </a:p>
          <a:p>
            <a:pPr algn="just"/>
            <a:r>
              <a:rPr lang="pl-PL" sz="2400">
                <a:latin typeface="Lato Light"/>
                <a:ea typeface="Lato Light"/>
                <a:cs typeface="Calibri"/>
              </a:rPr>
              <a:t>Plakaty informacyjne w budynkach AGH</a:t>
            </a:r>
            <a:endParaRPr lang="pl-PL" sz="2400">
              <a:latin typeface="Calibri"/>
              <a:ea typeface="Lato Light"/>
              <a:cs typeface="Calibri"/>
            </a:endParaRPr>
          </a:p>
          <a:p>
            <a:pPr algn="just"/>
            <a:r>
              <a:rPr lang="pl-PL" sz="2400">
                <a:latin typeface="Lato Light"/>
                <a:ea typeface="Lato Light"/>
                <a:cs typeface="Calibri"/>
              </a:rPr>
              <a:t>Posty informacyjne na </a:t>
            </a:r>
            <a:r>
              <a:rPr lang="pl-PL" sz="2400" err="1">
                <a:latin typeface="Lato Light"/>
                <a:ea typeface="Lato Light"/>
                <a:cs typeface="Calibri"/>
              </a:rPr>
              <a:t>social</a:t>
            </a:r>
            <a:r>
              <a:rPr lang="pl-PL" sz="2400">
                <a:latin typeface="Lato Light"/>
                <a:ea typeface="Lato Light"/>
                <a:cs typeface="Calibri"/>
              </a:rPr>
              <a:t> mediach:</a:t>
            </a:r>
          </a:p>
          <a:p>
            <a:pPr marL="400050" indent="171450" algn="just">
              <a:buFont typeface="Courier New" panose="020B0604020202020204" pitchFamily="34" charset="0"/>
              <a:buChar char="o"/>
            </a:pPr>
            <a:r>
              <a:rPr lang="pl-PL" sz="2400">
                <a:latin typeface="Lato Light"/>
                <a:ea typeface="Lato Light"/>
                <a:cs typeface="Calibri"/>
              </a:rPr>
              <a:t>AGH</a:t>
            </a:r>
          </a:p>
          <a:p>
            <a:pPr marL="400050" indent="171450" algn="just">
              <a:buFont typeface="Courier New" panose="020B0604020202020204" pitchFamily="34" charset="0"/>
              <a:buChar char="o"/>
            </a:pPr>
            <a:r>
              <a:rPr lang="pl-PL" sz="2400">
                <a:latin typeface="Lato Light"/>
                <a:ea typeface="Lato Light"/>
                <a:cs typeface="Calibri"/>
              </a:rPr>
              <a:t>URSS</a:t>
            </a:r>
          </a:p>
          <a:p>
            <a:pPr marL="400050" indent="171450" algn="just">
              <a:buFont typeface="Courier New" panose="020B0604020202020204" pitchFamily="34" charset="0"/>
              <a:buChar char="o"/>
            </a:pPr>
            <a:r>
              <a:rPr lang="pl-PL" sz="2400">
                <a:latin typeface="Lato Light"/>
                <a:ea typeface="Lato Light"/>
                <a:cs typeface="Calibri"/>
              </a:rPr>
              <a:t>WRSS wydziałów</a:t>
            </a:r>
          </a:p>
          <a:p>
            <a:pPr marL="400050" indent="171450" algn="just">
              <a:buFont typeface="Courier New" panose="020B0604020202020204" pitchFamily="34" charset="0"/>
              <a:buChar char="o"/>
            </a:pPr>
            <a:r>
              <a:rPr lang="pl-PL" sz="2400">
                <a:latin typeface="Lato Light"/>
                <a:ea typeface="Lato Light"/>
                <a:cs typeface="Calibri"/>
              </a:rPr>
              <a:t>Tematyczne koła naukowe</a:t>
            </a:r>
          </a:p>
          <a:p>
            <a:pPr marL="400050" indent="171450" algn="just">
              <a:buFont typeface="Courier New" panose="020B0604020202020204" pitchFamily="34" charset="0"/>
              <a:buChar char="o"/>
            </a:pPr>
            <a:r>
              <a:rPr lang="pl-PL" sz="2400">
                <a:latin typeface="Lato Light"/>
                <a:ea typeface="Lato Light"/>
                <a:cs typeface="Calibri"/>
              </a:rPr>
              <a:t>Grupy tematyczne dla studentów AGH np. Miasteczko Studenckie AGH</a:t>
            </a:r>
          </a:p>
          <a:p>
            <a:pPr marL="0" indent="0" algn="just">
              <a:buNone/>
            </a:pPr>
            <a:endParaRPr lang="pl-PL" sz="2000">
              <a:latin typeface="Lato Light"/>
              <a:ea typeface="Lato Light"/>
              <a:cs typeface="+mn-lt"/>
            </a:endParaRPr>
          </a:p>
          <a:p>
            <a:pPr algn="just">
              <a:buFont typeface="Courier New" panose="020B0604020202020204" pitchFamily="34" charset="0"/>
              <a:buChar char="o"/>
            </a:pPr>
            <a:endParaRPr lang="pl-PL" sz="2000">
              <a:latin typeface="Lato Light"/>
              <a:ea typeface="Lato Light"/>
              <a:cs typeface="+mn-lt"/>
            </a:endParaRPr>
          </a:p>
          <a:p>
            <a:pPr algn="just"/>
            <a:endParaRPr lang="pl-PL" sz="2000">
              <a:latin typeface="Calibri" panose="020F0502020204030204"/>
              <a:ea typeface="Lato Light"/>
              <a:cs typeface="+mn-lt"/>
            </a:endParaRPr>
          </a:p>
          <a:p>
            <a:pPr marL="0" indent="0" algn="just">
              <a:buNone/>
            </a:pPr>
            <a:endParaRPr lang="pl-PL" sz="2000">
              <a:latin typeface="Lato Light"/>
              <a:ea typeface="Lato Light"/>
              <a:cs typeface="+mn-lt"/>
            </a:endParaRPr>
          </a:p>
          <a:p>
            <a:pPr marL="0" indent="0" algn="just">
              <a:buNone/>
            </a:pPr>
            <a:endParaRPr lang="pl-PL" sz="2000">
              <a:latin typeface="Poppins Light"/>
              <a:ea typeface="Lato Light"/>
              <a:cs typeface="+mn-lt"/>
            </a:endParaRPr>
          </a:p>
          <a:p>
            <a:pPr indent="0" algn="just">
              <a:buNone/>
            </a:pPr>
            <a:endParaRPr lang="pl-PL" sz="2000">
              <a:latin typeface="Poppins Light"/>
              <a:ea typeface="Lato Light"/>
              <a:cs typeface="+mn-lt"/>
            </a:endParaRPr>
          </a:p>
          <a:p>
            <a:pPr indent="0" algn="just">
              <a:buNone/>
            </a:pPr>
            <a:endParaRPr lang="pl-PL" sz="2000">
              <a:latin typeface="Poppins Light"/>
              <a:ea typeface="+mn-lt"/>
              <a:cs typeface="+mn-lt"/>
            </a:endParaRPr>
          </a:p>
          <a:p>
            <a:pPr marL="0" indent="0" algn="just">
              <a:lnSpc>
                <a:spcPct val="120000"/>
              </a:lnSpc>
              <a:buNone/>
            </a:pPr>
            <a:endParaRPr lang="pl-PL" sz="2000">
              <a:latin typeface="Poppins Light"/>
              <a:ea typeface="+mn-lt"/>
              <a:cs typeface="+mn-lt"/>
            </a:endParaRPr>
          </a:p>
          <a:p>
            <a:pPr marL="0" indent="0" algn="just">
              <a:lnSpc>
                <a:spcPct val="120000"/>
              </a:lnSpc>
              <a:buNone/>
            </a:pPr>
            <a:endParaRPr lang="pl-PL" sz="2000">
              <a:latin typeface="Poppins Light"/>
              <a:ea typeface="+mn-lt"/>
              <a:cs typeface="+mn-lt"/>
            </a:endParaRPr>
          </a:p>
          <a:p>
            <a:pPr marL="0" indent="0" algn="just">
              <a:lnSpc>
                <a:spcPct val="120000"/>
              </a:lnSpc>
              <a:buNone/>
            </a:pPr>
            <a:endParaRPr lang="pl-PL" sz="2000">
              <a:latin typeface="Poppins Light"/>
              <a:ea typeface="+mn-lt"/>
              <a:cs typeface="+mn-lt"/>
            </a:endParaRPr>
          </a:p>
        </p:txBody>
      </p:sp>
    </p:spTree>
    <p:extLst>
      <p:ext uri="{BB962C8B-B14F-4D97-AF65-F5344CB8AC3E}">
        <p14:creationId xmlns:p14="http://schemas.microsoft.com/office/powerpoint/2010/main" val="1517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ymbol zastępczy zawartości 2">
            <a:extLst>
              <a:ext uri="{FF2B5EF4-FFF2-40B4-BE49-F238E27FC236}">
                <a16:creationId xmlns:a16="http://schemas.microsoft.com/office/drawing/2014/main" id="{52CBB5C8-2A0D-678D-7445-55D1D940EB8F}"/>
              </a:ext>
            </a:extLst>
          </p:cNvPr>
          <p:cNvSpPr>
            <a:spLocks noGrp="1"/>
          </p:cNvSpPr>
          <p:nvPr>
            <p:ph idx="1"/>
          </p:nvPr>
        </p:nvSpPr>
        <p:spPr>
          <a:xfrm>
            <a:off x="2642100" y="6034167"/>
            <a:ext cx="9549900" cy="823833"/>
          </a:xfrm>
        </p:spPr>
        <p:txBody>
          <a:bodyPr vert="horz" lIns="91440" tIns="45720" rIns="91440" bIns="45720" rtlCol="0" anchor="t">
            <a:noAutofit/>
          </a:bodyPr>
          <a:lstStyle/>
          <a:p>
            <a:pPr marL="0" indent="0" algn="r">
              <a:lnSpc>
                <a:spcPct val="100000"/>
              </a:lnSpc>
              <a:spcBef>
                <a:spcPts val="1200"/>
              </a:spcBef>
              <a:buNone/>
            </a:pPr>
            <a:r>
              <a:rPr lang="pl-PL" sz="5000">
                <a:solidFill>
                  <a:srgbClr val="4CA585"/>
                </a:solidFill>
                <a:latin typeface="Poppins Light"/>
                <a:ea typeface="Calibri" panose="020F0502020204030204"/>
                <a:cs typeface="Poppins Light"/>
              </a:rPr>
              <a:t>PRZEBIEG REKRUTACJI</a:t>
            </a:r>
            <a:endParaRPr lang="pl-PL" sz="5000">
              <a:solidFill>
                <a:srgbClr val="4CA585"/>
              </a:solidFill>
              <a:latin typeface="Poppins Light" panose="00000400000000000000" pitchFamily="2" charset="-18"/>
              <a:ea typeface="Calibri" panose="020F0502020204030204"/>
              <a:cs typeface="Poppins Light" panose="00000400000000000000" pitchFamily="2" charset="-18"/>
            </a:endParaRPr>
          </a:p>
        </p:txBody>
      </p:sp>
      <p:sp>
        <p:nvSpPr>
          <p:cNvPr id="3" name="Symbol zastępczy zawartości 2">
            <a:extLst>
              <a:ext uri="{FF2B5EF4-FFF2-40B4-BE49-F238E27FC236}">
                <a16:creationId xmlns:a16="http://schemas.microsoft.com/office/drawing/2014/main" id="{78C93C4C-114D-DE2C-C731-FBE09EAF9A60}"/>
              </a:ext>
            </a:extLst>
          </p:cNvPr>
          <p:cNvSpPr txBox="1">
            <a:spLocks/>
          </p:cNvSpPr>
          <p:nvPr/>
        </p:nvSpPr>
        <p:spPr>
          <a:xfrm>
            <a:off x="1177612" y="459498"/>
            <a:ext cx="9851506" cy="486696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fontAlgn="base">
              <a:lnSpc>
                <a:spcPct val="120000"/>
              </a:lnSpc>
              <a:buNone/>
            </a:pPr>
            <a:r>
              <a:rPr lang="pl-PL" sz="2000">
                <a:solidFill>
                  <a:schemeClr val="accent6">
                    <a:lumMod val="75000"/>
                  </a:schemeClr>
                </a:solidFill>
                <a:latin typeface="Poppins Light"/>
                <a:cs typeface="Poppins Light"/>
              </a:rPr>
              <a:t>ETAP I</a:t>
            </a:r>
            <a:endParaRPr lang="pl-PL">
              <a:solidFill>
                <a:schemeClr val="accent6">
                  <a:lumMod val="75000"/>
                </a:schemeClr>
              </a:solidFill>
              <a:latin typeface="Calibri" panose="020F0502020204030204"/>
              <a:cs typeface="Calibri" panose="020F0502020204030204"/>
            </a:endParaRPr>
          </a:p>
          <a:p>
            <a:pPr marL="0" indent="0" algn="just">
              <a:lnSpc>
                <a:spcPct val="120000"/>
              </a:lnSpc>
              <a:buNone/>
            </a:pPr>
            <a:r>
              <a:rPr lang="pl-PL" sz="2000">
                <a:solidFill>
                  <a:srgbClr val="000000"/>
                </a:solidFill>
                <a:latin typeface="Poppins Light"/>
                <a:cs typeface="Poppins Light"/>
              </a:rPr>
              <a:t>Wysłanie zgłoszeń do programu poprzez aplikację na stronie: centrum karier (</a:t>
            </a:r>
            <a:r>
              <a:rPr lang="pl-PL" sz="2000" err="1">
                <a:solidFill>
                  <a:srgbClr val="000000"/>
                </a:solidFill>
                <a:latin typeface="Poppins Light"/>
                <a:cs typeface="Poppins Light"/>
              </a:rPr>
              <a:t>jobteaser</a:t>
            </a:r>
            <a:r>
              <a:rPr lang="pl-PL" sz="2000">
                <a:solidFill>
                  <a:srgbClr val="000000"/>
                </a:solidFill>
                <a:latin typeface="Poppins Light"/>
                <a:cs typeface="Poppins Light"/>
              </a:rPr>
              <a:t>)</a:t>
            </a:r>
          </a:p>
          <a:p>
            <a:pPr marL="0" indent="0" algn="just">
              <a:lnSpc>
                <a:spcPct val="120000"/>
              </a:lnSpc>
              <a:buNone/>
            </a:pPr>
            <a:r>
              <a:rPr lang="pl-PL" sz="2000">
                <a:solidFill>
                  <a:schemeClr val="accent6">
                    <a:lumMod val="75000"/>
                  </a:schemeClr>
                </a:solidFill>
                <a:latin typeface="Poppins Light"/>
                <a:cs typeface="Poppins Light"/>
              </a:rPr>
              <a:t>ETAP II</a:t>
            </a:r>
          </a:p>
          <a:p>
            <a:pPr marL="0" indent="0" algn="just">
              <a:lnSpc>
                <a:spcPct val="120000"/>
              </a:lnSpc>
              <a:buNone/>
            </a:pPr>
            <a:r>
              <a:rPr lang="pl-PL" sz="2000" err="1">
                <a:latin typeface="Poppins Light"/>
                <a:cs typeface="Poppins Light"/>
              </a:rPr>
              <a:t>Assessment</a:t>
            </a:r>
            <a:r>
              <a:rPr lang="pl-PL" sz="2000">
                <a:latin typeface="Poppins Light"/>
                <a:cs typeface="Poppins Light"/>
              </a:rPr>
              <a:t> – wykonanie zadania rekrutacyjnego</a:t>
            </a:r>
          </a:p>
          <a:p>
            <a:pPr marL="0" indent="0" algn="just">
              <a:lnSpc>
                <a:spcPct val="120000"/>
              </a:lnSpc>
              <a:buNone/>
            </a:pPr>
            <a:r>
              <a:rPr lang="pl-PL" sz="2000">
                <a:solidFill>
                  <a:schemeClr val="accent6">
                    <a:lumMod val="75000"/>
                  </a:schemeClr>
                </a:solidFill>
                <a:latin typeface="Poppins Light"/>
                <a:cs typeface="Poppins Light"/>
              </a:rPr>
              <a:t>ETAP III</a:t>
            </a:r>
          </a:p>
          <a:p>
            <a:pPr marL="0" indent="0" algn="just">
              <a:lnSpc>
                <a:spcPct val="120000"/>
              </a:lnSpc>
              <a:buNone/>
            </a:pPr>
            <a:r>
              <a:rPr lang="pl-PL" sz="2000">
                <a:latin typeface="Poppins Light"/>
                <a:cs typeface="Poppins Light"/>
              </a:rPr>
              <a:t>Rozmowa z uczestnikiem (mentor lub osoba odpowiedzialna z jednostki, KM)</a:t>
            </a:r>
          </a:p>
          <a:p>
            <a:pPr marL="0" indent="0" algn="just">
              <a:lnSpc>
                <a:spcPct val="120000"/>
              </a:lnSpc>
              <a:buNone/>
            </a:pPr>
            <a:r>
              <a:rPr lang="pl-PL" sz="2000">
                <a:solidFill>
                  <a:schemeClr val="accent6">
                    <a:lumMod val="75000"/>
                  </a:schemeClr>
                </a:solidFill>
                <a:latin typeface="Poppins Light"/>
                <a:cs typeface="Poppins Light"/>
              </a:rPr>
              <a:t>ETAP IV</a:t>
            </a:r>
          </a:p>
          <a:p>
            <a:pPr marL="0" indent="0" algn="just">
              <a:lnSpc>
                <a:spcPct val="120000"/>
              </a:lnSpc>
              <a:buNone/>
            </a:pPr>
            <a:r>
              <a:rPr lang="pl-PL" sz="2000">
                <a:latin typeface="Poppins Light"/>
                <a:cs typeface="Poppins Light"/>
              </a:rPr>
              <a:t>Wybór uczestników/a</a:t>
            </a:r>
          </a:p>
        </p:txBody>
      </p:sp>
    </p:spTree>
    <p:extLst>
      <p:ext uri="{BB962C8B-B14F-4D97-AF65-F5344CB8AC3E}">
        <p14:creationId xmlns:p14="http://schemas.microsoft.com/office/powerpoint/2010/main" val="123789944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Czerwonofioletowy">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65d01c8-eb97-40f5-9d81-ec530a7d2799">
      <Terms xmlns="http://schemas.microsoft.com/office/infopath/2007/PartnerControls"/>
    </lcf76f155ced4ddcb4097134ff3c332f>
    <SharedWithUsers xmlns="897304d2-5e4b-4bac-b847-e77df518a932">
      <UserInfo>
        <DisplayName>Jakub Śliwiński</DisplayName>
        <AccountId>23</AccountId>
        <AccountType/>
      </UserInfo>
    </SharedWithUsers>
    <TaxCatchAll xmlns="897304d2-5e4b-4bac-b847-e77df518a93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BE2D96C4CF53C4FAB7BAD89E37DDA6A" ma:contentTypeVersion="16" ma:contentTypeDescription="Utwórz nowy dokument." ma:contentTypeScope="" ma:versionID="ab7f72cf1ac43067a35df1ebfb305d02">
  <xsd:schema xmlns:xsd="http://www.w3.org/2001/XMLSchema" xmlns:xs="http://www.w3.org/2001/XMLSchema" xmlns:p="http://schemas.microsoft.com/office/2006/metadata/properties" xmlns:ns2="c65d01c8-eb97-40f5-9d81-ec530a7d2799" xmlns:ns3="897304d2-5e4b-4bac-b847-e77df518a932" targetNamespace="http://schemas.microsoft.com/office/2006/metadata/properties" ma:root="true" ma:fieldsID="c3a90fc0c538f84181d1ec4c981796f8" ns2:_="" ns3:_="">
    <xsd:import namespace="c65d01c8-eb97-40f5-9d81-ec530a7d2799"/>
    <xsd:import namespace="897304d2-5e4b-4bac-b847-e77df518a93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5d01c8-eb97-40f5-9d81-ec530a7d27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Tagi obrazów" ma:readOnly="false" ma:fieldId="{5cf76f15-5ced-4ddc-b409-7134ff3c332f}" ma:taxonomyMulti="true" ma:sspId="b7b31e59-74a4-4436-bc03-9931855e0d9a"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7304d2-5e4b-4bac-b847-e77df518a932" elementFormDefault="qualified">
    <xsd:import namespace="http://schemas.microsoft.com/office/2006/documentManagement/types"/>
    <xsd:import namespace="http://schemas.microsoft.com/office/infopath/2007/PartnerControls"/>
    <xsd:element name="SharedWithUsers" ma:index="16"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Udostępnione dla — szczegóły" ma:internalName="SharedWithDetails" ma:readOnly="true">
      <xsd:simpleType>
        <xsd:restriction base="dms:Note">
          <xsd:maxLength value="255"/>
        </xsd:restriction>
      </xsd:simpleType>
    </xsd:element>
    <xsd:element name="TaxCatchAll" ma:index="22" nillable="true" ma:displayName="Taxonomy Catch All Column" ma:hidden="true" ma:list="{3f87af96-2a77-45a2-bf07-e9b64fd2f313}" ma:internalName="TaxCatchAll" ma:showField="CatchAllData" ma:web="897304d2-5e4b-4bac-b847-e77df518a93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2DE0AC-8030-4C57-9BD5-A92BC0E50E72}">
  <ds:schemaRefs>
    <ds:schemaRef ds:uri="http://schemas.microsoft.com/sharepoint/v3/contenttype/forms"/>
  </ds:schemaRefs>
</ds:datastoreItem>
</file>

<file path=customXml/itemProps2.xml><?xml version="1.0" encoding="utf-8"?>
<ds:datastoreItem xmlns:ds="http://schemas.openxmlformats.org/officeDocument/2006/customXml" ds:itemID="{FBD7AA9B-63AA-40C6-B75E-0EF22B557EED}">
  <ds:schemaRefs>
    <ds:schemaRef ds:uri="897304d2-5e4b-4bac-b847-e77df518a932"/>
    <ds:schemaRef ds:uri="c65d01c8-eb97-40f5-9d81-ec530a7d279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3E4944B-35B3-4BA6-BAE5-DD9B16303110}">
  <ds:schemaRefs>
    <ds:schemaRef ds:uri="897304d2-5e4b-4bac-b847-e77df518a932"/>
    <ds:schemaRef ds:uri="c65d01c8-eb97-40f5-9d81-ec530a7d27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TotalTime>
  <Words>1218</Words>
  <Application>Microsoft Office PowerPoint</Application>
  <PresentationFormat>Panoramiczny</PresentationFormat>
  <Paragraphs>127</Paragraphs>
  <Slides>11</Slides>
  <Notes>8</Notes>
  <HiddenSlides>0</HiddenSlides>
  <MMClips>0</MMClips>
  <ScaleCrop>false</ScaleCrop>
  <HeadingPairs>
    <vt:vector size="6" baseType="variant">
      <vt:variant>
        <vt:lpstr>Używane czcionki</vt:lpstr>
      </vt:variant>
      <vt:variant>
        <vt:i4>7</vt:i4>
      </vt:variant>
      <vt:variant>
        <vt:lpstr>Motyw</vt:lpstr>
      </vt:variant>
      <vt:variant>
        <vt:i4>2</vt:i4>
      </vt:variant>
      <vt:variant>
        <vt:lpstr>Tytuły slajdów</vt:lpstr>
      </vt:variant>
      <vt:variant>
        <vt:i4>11</vt:i4>
      </vt:variant>
    </vt:vector>
  </HeadingPairs>
  <TitlesOfParts>
    <vt:vector size="20" baseType="lpstr">
      <vt:lpstr>Arial</vt:lpstr>
      <vt:lpstr>Calibri</vt:lpstr>
      <vt:lpstr>Calibri Light</vt:lpstr>
      <vt:lpstr>Courier New</vt:lpstr>
      <vt:lpstr>Lato Light</vt:lpstr>
      <vt:lpstr>Poppins Light</vt:lpstr>
      <vt:lpstr>Verdana</vt:lpstr>
      <vt:lpstr>Motyw pakietu Office</vt:lpstr>
      <vt:lpstr>Motyw pakietu Office</vt:lpstr>
      <vt:lpstr>Program Talentów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Karolina Kapica</cp:lastModifiedBy>
  <cp:revision>7</cp:revision>
  <dcterms:created xsi:type="dcterms:W3CDTF">2022-08-08T15:07:33Z</dcterms:created>
  <dcterms:modified xsi:type="dcterms:W3CDTF">2023-03-20T14:18:15Z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0x010100DBE2D96C4CF53C4FAB7BAD89E37DDA6A</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y fmtid="{D5CDD505-2E9C-101B-9397-08002B2CF9AE}" pid="10" name="Order">
    <vt:r8>180000</vt:r8>
  </property>
</Properties>
</file>